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2"/>
    <p:restoredTop sz="96291"/>
  </p:normalViewPr>
  <p:slideViewPr>
    <p:cSldViewPr snapToGrid="0" snapToObjects="1">
      <p:cViewPr varScale="1">
        <p:scale>
          <a:sx n="78" d="100"/>
          <a:sy n="78" d="100"/>
        </p:scale>
        <p:origin x="200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F0EF-8A96-6440-9CD0-B4D690243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0B019-B6F5-6A45-B9B1-767A85E7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DCCB-6447-1142-A751-70AD869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1756-4561-BB47-AA58-6E78D293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6C49-7655-DE4A-AE1F-BA186572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9E79-8497-9946-A443-43972F67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ED294-0FAE-5E4B-9F3D-0A4F40BC6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C4BD-9288-1E43-8B20-B74FB47D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0D89-9BC9-AB49-9850-2F35E32D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1B11-2819-C942-883C-19B18D2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7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E0A2C-336A-2641-8932-A48A879E7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8B15C-458E-A647-A2FC-4AEDD1D5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9F199-292B-5A40-90E0-2FEE7BF2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B6B7-D0D2-2845-95A2-D43FF036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D18D-00C4-0549-81CB-A4CF3839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4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2BEC-DE8E-F641-BF37-54031083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CB9E4-C6DA-074C-AF15-185F2FE0A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48F49-F431-004F-9218-6BE94F90B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1E6D-173A-C24E-9183-303D9C01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6875-C3E5-3648-BF15-3F8817FC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D911-6CDE-E646-9772-EF95EAC3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DB657-C859-5C47-AD7C-15DC469F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A90C1-1D78-924D-B64D-07D71D8D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10EE-08A1-2E48-B194-34EC6FB3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0982-4932-5E4F-9234-262E4A89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38E4-0356-C148-91CB-10644EA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5844-1EAC-FB4F-BE74-62303E4F8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83A75-AA67-F443-96AB-985BD7D9C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8672B-C7F2-CA4C-ADBC-30823B8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FC23D-FB18-634F-BBCE-1AB678A5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19C0B-0C1E-C942-B784-6EC94BA7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E157-C024-4743-9F2C-401EEABA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1A02-2A94-8F4C-8483-FD43C8B4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F699C-C02A-B048-B80A-03900BF38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8FA94-0BA3-B74F-82CE-27461FF1A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07FBA-691C-CD4D-8216-E80EC90EA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6C0AA-026D-A745-BEED-B2D2191F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6D2990-4B4F-E046-85AB-7C6F1DB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09A2A-8B4B-7B47-81DF-C0AD5D10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4333-BD14-944C-999B-27DEFD92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ABC69-EAEC-9E41-B669-C8004761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8B7E8-2031-8943-BA66-D512AB75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C367-EA06-B140-A2BB-E77FB2BA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31D3B-2F7A-BA4E-9015-FE20E5B9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C1847-AE97-824B-B8A0-08660624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B36A6-5F50-E140-9821-E01A11E3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B314-8B56-4D4D-A94A-B089373C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433AF-DCDD-E940-8B9E-85CDF33A3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7522-BC38-3D45-9DD6-2873F7DC5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A173B-E219-D642-982F-6714B8CD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A7D28-1B4D-8447-884C-57BAFEF3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7D1FD-A70F-1441-A21D-201D9D72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87C9-75AD-2E47-9F40-B1E2E95F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E21D7A-8D94-3F43-AFE3-1ABA68CE3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D9A8-86E6-B94D-9A80-FC17E34E1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13C9D-F3D9-9C4F-8844-AF765387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77315-32E2-E140-9AB8-9A913485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0185-7A60-A544-8039-8BB0F238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63D68-B8D0-9242-9F74-4B61D620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285DE-1AA8-7641-9782-D75DF8C8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A266-6CE8-554D-BA71-66EE3CF5D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E739D-6FDC-5247-A8E3-50C4E706538A}" type="datetimeFigureOut">
              <a:rPr lang="en-US" smtClean="0"/>
              <a:t>8/25/20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6AA72-3624-7247-92BE-FBEFFE465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3E7CD-0C61-B341-A364-938DD9866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FE539-DA25-E845-AFB6-AC4FF9595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9315D1-6D73-CF4A-921C-68B2748FE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3220"/>
            <a:ext cx="12192000" cy="1911123"/>
          </a:xfrm>
        </p:spPr>
        <p:txBody>
          <a:bodyPr>
            <a:normAutofit/>
          </a:bodyPr>
          <a:lstStyle/>
          <a:p>
            <a:r>
              <a:rPr lang="en-US" sz="9600" b="1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B107B6F-3250-DE40-9DD8-87A6EC9B8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1009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4136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44CD80-1C60-6746-A1C8-E810DE018190}"/>
              </a:ext>
            </a:extLst>
          </p:cNvPr>
          <p:cNvSpPr txBox="1">
            <a:spLocks/>
          </p:cNvSpPr>
          <p:nvPr/>
        </p:nvSpPr>
        <p:spPr>
          <a:xfrm>
            <a:off x="0" y="1993220"/>
            <a:ext cx="12192000" cy="191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66737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1C1A8A5-177D-4044-9810-B87266CCB83B}"/>
              </a:ext>
            </a:extLst>
          </p:cNvPr>
          <p:cNvSpPr txBox="1">
            <a:spLocks/>
          </p:cNvSpPr>
          <p:nvPr/>
        </p:nvSpPr>
        <p:spPr>
          <a:xfrm>
            <a:off x="609600" y="885371"/>
            <a:ext cx="7866743" cy="9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94119D-9E09-8E46-AF25-833F4454E3D3}"/>
              </a:ext>
            </a:extLst>
          </p:cNvPr>
          <p:cNvSpPr txBox="1">
            <a:spLocks/>
          </p:cNvSpPr>
          <p:nvPr/>
        </p:nvSpPr>
        <p:spPr>
          <a:xfrm>
            <a:off x="406399" y="1611086"/>
            <a:ext cx="78667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SUBTITLE ALWAYS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AB4D84-35CE-7B43-A5DC-8B6A885F5E8B}"/>
              </a:ext>
            </a:extLst>
          </p:cNvPr>
          <p:cNvSpPr txBox="1">
            <a:spLocks/>
          </p:cNvSpPr>
          <p:nvPr/>
        </p:nvSpPr>
        <p:spPr>
          <a:xfrm>
            <a:off x="2220686" y="2394858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178442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2FA0F0-66E5-D441-85C5-18FA4D040FC7}"/>
              </a:ext>
            </a:extLst>
          </p:cNvPr>
          <p:cNvSpPr txBox="1">
            <a:spLocks/>
          </p:cNvSpPr>
          <p:nvPr/>
        </p:nvSpPr>
        <p:spPr>
          <a:xfrm>
            <a:off x="3420533" y="661024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E1C713-EAA2-FE4B-898A-76E4F5AD4C8D}"/>
              </a:ext>
            </a:extLst>
          </p:cNvPr>
          <p:cNvSpPr txBox="1">
            <a:spLocks/>
          </p:cNvSpPr>
          <p:nvPr/>
        </p:nvSpPr>
        <p:spPr>
          <a:xfrm>
            <a:off x="4547873" y="2969889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4FAB6-81D5-004C-8D96-D5F9014E5AC1}"/>
              </a:ext>
            </a:extLst>
          </p:cNvPr>
          <p:cNvSpPr txBox="1">
            <a:spLocks/>
          </p:cNvSpPr>
          <p:nvPr/>
        </p:nvSpPr>
        <p:spPr>
          <a:xfrm>
            <a:off x="8176445" y="2969889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2931639-ABD1-CE43-A0F0-436684702AAF}"/>
              </a:ext>
            </a:extLst>
          </p:cNvPr>
          <p:cNvSpPr txBox="1">
            <a:spLocks/>
          </p:cNvSpPr>
          <p:nvPr/>
        </p:nvSpPr>
        <p:spPr>
          <a:xfrm>
            <a:off x="4547873" y="2033248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43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1AC7DF-7856-C846-8B1C-464815B52199}"/>
              </a:ext>
            </a:extLst>
          </p:cNvPr>
          <p:cNvSpPr txBox="1">
            <a:spLocks/>
          </p:cNvSpPr>
          <p:nvPr/>
        </p:nvSpPr>
        <p:spPr>
          <a:xfrm>
            <a:off x="118533" y="779558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82E69D-6B3F-0E4B-816A-C08EA093211C}"/>
              </a:ext>
            </a:extLst>
          </p:cNvPr>
          <p:cNvSpPr txBox="1">
            <a:spLocks/>
          </p:cNvSpPr>
          <p:nvPr/>
        </p:nvSpPr>
        <p:spPr>
          <a:xfrm>
            <a:off x="1245873" y="3088423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A3F04B-39BD-7645-9BCA-5C5261C89FD1}"/>
              </a:ext>
            </a:extLst>
          </p:cNvPr>
          <p:cNvSpPr txBox="1">
            <a:spLocks/>
          </p:cNvSpPr>
          <p:nvPr/>
        </p:nvSpPr>
        <p:spPr>
          <a:xfrm>
            <a:off x="4874445" y="3088423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1B3679-2F8E-EE48-8624-8AB255930FB6}"/>
              </a:ext>
            </a:extLst>
          </p:cNvPr>
          <p:cNvSpPr txBox="1">
            <a:spLocks/>
          </p:cNvSpPr>
          <p:nvPr/>
        </p:nvSpPr>
        <p:spPr>
          <a:xfrm>
            <a:off x="1245873" y="2151782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46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C90D36-0942-AF4C-8A32-328D79666B70}"/>
              </a:ext>
            </a:extLst>
          </p:cNvPr>
          <p:cNvSpPr txBox="1">
            <a:spLocks/>
          </p:cNvSpPr>
          <p:nvPr/>
        </p:nvSpPr>
        <p:spPr>
          <a:xfrm>
            <a:off x="449944" y="2670626"/>
            <a:ext cx="4339771" cy="3831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8A92E33-7197-1E48-8E9E-D99931CB5CBE}"/>
              </a:ext>
            </a:extLst>
          </p:cNvPr>
          <p:cNvSpPr txBox="1">
            <a:spLocks/>
          </p:cNvSpPr>
          <p:nvPr/>
        </p:nvSpPr>
        <p:spPr>
          <a:xfrm>
            <a:off x="6096001" y="3033482"/>
            <a:ext cx="5428341" cy="1422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F65880-9EA4-CA40-84D8-A1379FBAB864}"/>
              </a:ext>
            </a:extLst>
          </p:cNvPr>
          <p:cNvSpPr txBox="1">
            <a:spLocks/>
          </p:cNvSpPr>
          <p:nvPr/>
        </p:nvSpPr>
        <p:spPr>
          <a:xfrm>
            <a:off x="6096002" y="4586512"/>
            <a:ext cx="2198915" cy="161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• Lorem ipsum dolor sit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amet</a:t>
            </a:r>
            <a:r>
              <a:rPr lang="en-US" sz="1600" dirty="0"/>
              <a:t> pharetra </a:t>
            </a:r>
            <a:r>
              <a:rPr lang="en-US" sz="1600" dirty="0" err="1"/>
              <a:t>enim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pellentesque</a:t>
            </a:r>
            <a:r>
              <a:rPr lang="en-US" sz="1600" dirty="0"/>
              <a:t> Nunc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iaculis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et </a:t>
            </a:r>
            <a:r>
              <a:rPr lang="en-US" sz="1600" dirty="0" err="1"/>
              <a:t>urna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commodo</a:t>
            </a:r>
            <a:r>
              <a:rPr lang="en-US" sz="1600" dirty="0"/>
              <a:t> maximus.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4CEB5D-C655-5140-894A-3788640DBC18}"/>
              </a:ext>
            </a:extLst>
          </p:cNvPr>
          <p:cNvSpPr txBox="1">
            <a:spLocks/>
          </p:cNvSpPr>
          <p:nvPr/>
        </p:nvSpPr>
        <p:spPr>
          <a:xfrm>
            <a:off x="8505373" y="4586512"/>
            <a:ext cx="2198915" cy="1611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• Lorem ipsum dolor sit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amet</a:t>
            </a:r>
            <a:r>
              <a:rPr lang="en-US" sz="1600" dirty="0"/>
              <a:t> pharetra </a:t>
            </a:r>
            <a:r>
              <a:rPr lang="en-US" sz="1600" dirty="0" err="1"/>
              <a:t>enim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pellentesque</a:t>
            </a:r>
            <a:r>
              <a:rPr lang="en-US" sz="1600" dirty="0"/>
              <a:t> Nunc </a:t>
            </a:r>
          </a:p>
          <a:p>
            <a:r>
              <a:rPr lang="en-US" sz="1600" dirty="0"/>
              <a:t>• </a:t>
            </a:r>
            <a:r>
              <a:rPr lang="en-US" sz="1600" dirty="0" err="1"/>
              <a:t>iaculis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et </a:t>
            </a:r>
            <a:r>
              <a:rPr lang="en-US" sz="1600" dirty="0" err="1"/>
              <a:t>urna</a:t>
            </a:r>
            <a:endParaRPr lang="en-US" sz="1600" dirty="0"/>
          </a:p>
          <a:p>
            <a:r>
              <a:rPr lang="en-US" sz="1600" dirty="0"/>
              <a:t>• </a:t>
            </a:r>
            <a:r>
              <a:rPr lang="en-US" sz="1600" dirty="0" err="1"/>
              <a:t>commodo</a:t>
            </a:r>
            <a:r>
              <a:rPr lang="en-US" sz="16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350450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7EECA5-13B3-2941-B633-CD03A87FE6B0}"/>
              </a:ext>
            </a:extLst>
          </p:cNvPr>
          <p:cNvSpPr txBox="1">
            <a:spLocks/>
          </p:cNvSpPr>
          <p:nvPr/>
        </p:nvSpPr>
        <p:spPr>
          <a:xfrm>
            <a:off x="580572" y="740229"/>
            <a:ext cx="11016343" cy="130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AE868D-207A-BE4D-94D1-D4F7EE2467D0}"/>
              </a:ext>
            </a:extLst>
          </p:cNvPr>
          <p:cNvSpPr txBox="1">
            <a:spLocks/>
          </p:cNvSpPr>
          <p:nvPr/>
        </p:nvSpPr>
        <p:spPr>
          <a:xfrm>
            <a:off x="1843314" y="2385332"/>
            <a:ext cx="3976914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F3064E2-0CA9-8F44-AB57-8AE93AC5F05D}"/>
              </a:ext>
            </a:extLst>
          </p:cNvPr>
          <p:cNvSpPr txBox="1">
            <a:spLocks/>
          </p:cNvSpPr>
          <p:nvPr/>
        </p:nvSpPr>
        <p:spPr>
          <a:xfrm>
            <a:off x="6415314" y="2385332"/>
            <a:ext cx="3976914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</p:spTree>
    <p:extLst>
      <p:ext uri="{BB962C8B-B14F-4D97-AF65-F5344CB8AC3E}">
        <p14:creationId xmlns:p14="http://schemas.microsoft.com/office/powerpoint/2010/main" val="397717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BC63CF-8B47-EA43-A48F-D39173833F31}"/>
              </a:ext>
            </a:extLst>
          </p:cNvPr>
          <p:cNvSpPr txBox="1">
            <a:spLocks/>
          </p:cNvSpPr>
          <p:nvPr/>
        </p:nvSpPr>
        <p:spPr>
          <a:xfrm>
            <a:off x="1" y="926496"/>
            <a:ext cx="8619726" cy="1306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1BF13FA-5005-A447-A929-3B7C0320BFCA}"/>
              </a:ext>
            </a:extLst>
          </p:cNvPr>
          <p:cNvSpPr txBox="1">
            <a:spLocks/>
          </p:cNvSpPr>
          <p:nvPr/>
        </p:nvSpPr>
        <p:spPr>
          <a:xfrm>
            <a:off x="669417" y="2571598"/>
            <a:ext cx="3225250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0F6832-216E-A147-90F7-A97C62F1DB2E}"/>
              </a:ext>
            </a:extLst>
          </p:cNvPr>
          <p:cNvSpPr txBox="1">
            <a:spLocks/>
          </p:cNvSpPr>
          <p:nvPr/>
        </p:nvSpPr>
        <p:spPr>
          <a:xfrm>
            <a:off x="4309864" y="2571598"/>
            <a:ext cx="3089783" cy="304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Lorem ipsum dolor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consectetur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adipiscing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elit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Curabitur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nec</a:t>
            </a:r>
            <a:r>
              <a:rPr lang="en-US" sz="1800" dirty="0">
                <a:latin typeface="+mj-lt"/>
              </a:rPr>
              <a:t> semper </a:t>
            </a:r>
            <a:r>
              <a:rPr lang="en-US" sz="1800" dirty="0" err="1">
                <a:latin typeface="+mj-lt"/>
              </a:rPr>
              <a:t>erat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eget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lobortis</a:t>
            </a:r>
            <a:r>
              <a:rPr lang="en-US" sz="1800" dirty="0">
                <a:latin typeface="+mj-lt"/>
              </a:rPr>
              <a:t> libero. </a:t>
            </a:r>
            <a:r>
              <a:rPr lang="en-US" sz="1800" dirty="0" err="1">
                <a:latin typeface="+mj-lt"/>
              </a:rPr>
              <a:t>Phasellus</a:t>
            </a:r>
            <a:r>
              <a:rPr lang="en-US" sz="1800" dirty="0">
                <a:latin typeface="+mj-lt"/>
              </a:rPr>
              <a:t> dictum tempus </a:t>
            </a:r>
            <a:r>
              <a:rPr lang="en-US" sz="1800" dirty="0" err="1">
                <a:latin typeface="+mj-lt"/>
              </a:rPr>
              <a:t>egestas</a:t>
            </a:r>
            <a:r>
              <a:rPr lang="en-US" sz="1800" dirty="0">
                <a:latin typeface="+mj-lt"/>
              </a:rPr>
              <a:t>. Ut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efficitur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viverra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euismod</a:t>
            </a:r>
            <a:r>
              <a:rPr lang="en-US" sz="1800" dirty="0">
                <a:latin typeface="+mj-lt"/>
              </a:rPr>
              <a:t> dolor </a:t>
            </a:r>
            <a:r>
              <a:rPr lang="en-US" sz="1800" dirty="0" err="1">
                <a:latin typeface="+mj-lt"/>
              </a:rPr>
              <a:t>sed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augue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faucibus</a:t>
            </a:r>
            <a:r>
              <a:rPr lang="en-US" sz="1800" dirty="0">
                <a:latin typeface="+mj-lt"/>
              </a:rPr>
              <a:t>, sit </a:t>
            </a:r>
            <a:r>
              <a:rPr lang="en-US" sz="1800" dirty="0" err="1">
                <a:latin typeface="+mj-lt"/>
              </a:rPr>
              <a:t>amet</a:t>
            </a:r>
            <a:r>
              <a:rPr lang="en-US" sz="1800" dirty="0">
                <a:latin typeface="+mj-lt"/>
              </a:rPr>
              <a:t> pharetra </a:t>
            </a:r>
            <a:r>
              <a:rPr lang="en-US" sz="1800" dirty="0" err="1">
                <a:latin typeface="+mj-lt"/>
              </a:rPr>
              <a:t>enim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pellentesque</a:t>
            </a:r>
            <a:r>
              <a:rPr lang="en-US" sz="1800" dirty="0">
                <a:latin typeface="+mj-lt"/>
              </a:rPr>
              <a:t>. Nunc </a:t>
            </a:r>
            <a:r>
              <a:rPr lang="en-US" sz="1800" dirty="0" err="1">
                <a:latin typeface="+mj-lt"/>
              </a:rPr>
              <a:t>iaculis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metus</a:t>
            </a:r>
            <a:r>
              <a:rPr lang="en-US" sz="1800" dirty="0">
                <a:latin typeface="+mj-lt"/>
              </a:rPr>
              <a:t> et </a:t>
            </a:r>
            <a:r>
              <a:rPr lang="en-US" sz="1800" dirty="0" err="1">
                <a:latin typeface="+mj-lt"/>
              </a:rPr>
              <a:t>urna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commodo</a:t>
            </a:r>
            <a:r>
              <a:rPr lang="en-US" sz="1800" dirty="0">
                <a:latin typeface="+mj-lt"/>
              </a:rPr>
              <a:t> maximus. Z</a:t>
            </a:r>
          </a:p>
        </p:txBody>
      </p:sp>
    </p:spTree>
    <p:extLst>
      <p:ext uri="{BB962C8B-B14F-4D97-AF65-F5344CB8AC3E}">
        <p14:creationId xmlns:p14="http://schemas.microsoft.com/office/powerpoint/2010/main" val="260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8A088C-2690-2C47-992D-D762A1CB12B4}"/>
              </a:ext>
            </a:extLst>
          </p:cNvPr>
          <p:cNvSpPr txBox="1">
            <a:spLocks/>
          </p:cNvSpPr>
          <p:nvPr/>
        </p:nvSpPr>
        <p:spPr>
          <a:xfrm>
            <a:off x="0" y="799046"/>
            <a:ext cx="8771467" cy="119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4D3C87-B182-4740-924C-F3C58CEDD663}"/>
              </a:ext>
            </a:extLst>
          </p:cNvPr>
          <p:cNvSpPr txBox="1">
            <a:spLocks/>
          </p:cNvSpPr>
          <p:nvPr/>
        </p:nvSpPr>
        <p:spPr>
          <a:xfrm>
            <a:off x="1127340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7510A8-DF92-E444-BA6D-4C5D30352FBE}"/>
              </a:ext>
            </a:extLst>
          </p:cNvPr>
          <p:cNvSpPr txBox="1">
            <a:spLocks/>
          </p:cNvSpPr>
          <p:nvPr/>
        </p:nvSpPr>
        <p:spPr>
          <a:xfrm>
            <a:off x="4755912" y="3107911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736ED95-F18A-2347-BB56-39D080F53779}"/>
              </a:ext>
            </a:extLst>
          </p:cNvPr>
          <p:cNvSpPr txBox="1">
            <a:spLocks/>
          </p:cNvSpPr>
          <p:nvPr/>
        </p:nvSpPr>
        <p:spPr>
          <a:xfrm>
            <a:off x="1127340" y="2171270"/>
            <a:ext cx="6541041" cy="93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+mj-lt"/>
              </a:rPr>
              <a:t>Lorem ipsum dolor sit </a:t>
            </a:r>
            <a:r>
              <a:rPr lang="en-US" sz="2000" dirty="0" err="1">
                <a:latin typeface="+mj-lt"/>
              </a:rPr>
              <a:t>amet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consectetur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adipiscing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elit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Curabitur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nec</a:t>
            </a:r>
            <a:r>
              <a:rPr lang="en-US" sz="2000" dirty="0">
                <a:latin typeface="+mj-lt"/>
              </a:rPr>
              <a:t> semper </a:t>
            </a:r>
            <a:r>
              <a:rPr lang="en-US" sz="2000" dirty="0" err="1">
                <a:latin typeface="+mj-lt"/>
              </a:rPr>
              <a:t>erat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eget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lobortis</a:t>
            </a:r>
            <a:r>
              <a:rPr lang="en-US" sz="2000" dirty="0">
                <a:latin typeface="+mj-lt"/>
              </a:rPr>
              <a:t> libero. </a:t>
            </a:r>
            <a:r>
              <a:rPr lang="en-US" sz="2000" dirty="0" err="1">
                <a:latin typeface="+mj-lt"/>
              </a:rPr>
              <a:t>Phasellus</a:t>
            </a:r>
            <a:r>
              <a:rPr lang="en-US" sz="2000" dirty="0">
                <a:latin typeface="+mj-lt"/>
              </a:rPr>
              <a:t> dictum tempus </a:t>
            </a:r>
            <a:r>
              <a:rPr lang="en-US" sz="2000" dirty="0" err="1">
                <a:latin typeface="+mj-lt"/>
              </a:rPr>
              <a:t>egestas</a:t>
            </a:r>
            <a:r>
              <a:rPr lang="en-US" sz="2000" dirty="0">
                <a:latin typeface="+mj-lt"/>
              </a:rPr>
              <a:t>. Ut </a:t>
            </a:r>
            <a:r>
              <a:rPr lang="en-US" sz="2000" dirty="0" err="1">
                <a:latin typeface="+mj-lt"/>
              </a:rPr>
              <a:t>commodo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efficitur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viverra</a:t>
            </a:r>
            <a:r>
              <a:rPr lang="en-US" sz="20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735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2A5018-5F89-3744-90E5-BD544D5D89A8}"/>
              </a:ext>
            </a:extLst>
          </p:cNvPr>
          <p:cNvSpPr txBox="1">
            <a:spLocks/>
          </p:cNvSpPr>
          <p:nvPr/>
        </p:nvSpPr>
        <p:spPr>
          <a:xfrm>
            <a:off x="609600" y="885371"/>
            <a:ext cx="7866743" cy="98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Here’s where your title would go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B278B3-A45E-B346-92D5-E5B9E8018629}"/>
              </a:ext>
            </a:extLst>
          </p:cNvPr>
          <p:cNvSpPr txBox="1">
            <a:spLocks/>
          </p:cNvSpPr>
          <p:nvPr/>
        </p:nvSpPr>
        <p:spPr>
          <a:xfrm>
            <a:off x="406399" y="1611086"/>
            <a:ext cx="7866743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/>
              <a:t>SUBTITLE ALWAYS GOES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645DB5-AA55-A143-B847-A474C1FE282A}"/>
              </a:ext>
            </a:extLst>
          </p:cNvPr>
          <p:cNvSpPr txBox="1">
            <a:spLocks/>
          </p:cNvSpPr>
          <p:nvPr/>
        </p:nvSpPr>
        <p:spPr>
          <a:xfrm>
            <a:off x="2220686" y="2394858"/>
            <a:ext cx="3193143" cy="293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• Lorem ipsum dolor sit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amet</a:t>
            </a:r>
            <a:r>
              <a:rPr lang="en-US" sz="2400" dirty="0"/>
              <a:t> pharetra </a:t>
            </a:r>
            <a:r>
              <a:rPr lang="en-US" sz="2400" dirty="0" err="1"/>
              <a:t>enim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pellentesque</a:t>
            </a:r>
            <a:r>
              <a:rPr lang="en-US" sz="2400" dirty="0"/>
              <a:t> Nunc 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iaculis</a:t>
            </a:r>
            <a:r>
              <a:rPr lang="en-US" sz="2400" dirty="0"/>
              <a:t> </a:t>
            </a:r>
            <a:r>
              <a:rPr lang="en-US" sz="2400" dirty="0" err="1"/>
              <a:t>metus</a:t>
            </a:r>
            <a:r>
              <a:rPr lang="en-US" sz="2400" dirty="0"/>
              <a:t> et </a:t>
            </a:r>
            <a:r>
              <a:rPr lang="en-US" sz="2400" dirty="0" err="1"/>
              <a:t>urna</a:t>
            </a:r>
            <a:endParaRPr lang="en-US" sz="2400" dirty="0"/>
          </a:p>
          <a:p>
            <a:r>
              <a:rPr lang="en-US" sz="2400" dirty="0"/>
              <a:t>• </a:t>
            </a:r>
            <a:r>
              <a:rPr lang="en-US" sz="2400" dirty="0" err="1"/>
              <a:t>commodo</a:t>
            </a:r>
            <a:r>
              <a:rPr lang="en-US" sz="2400" dirty="0"/>
              <a:t> maximus. </a:t>
            </a:r>
          </a:p>
        </p:txBody>
      </p:sp>
    </p:spTree>
    <p:extLst>
      <p:ext uri="{BB962C8B-B14F-4D97-AF65-F5344CB8AC3E}">
        <p14:creationId xmlns:p14="http://schemas.microsoft.com/office/powerpoint/2010/main" val="246302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595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dpblume@gmail.com</dc:creator>
  <cp:lastModifiedBy>dpblume@gmail.com</cp:lastModifiedBy>
  <cp:revision>15</cp:revision>
  <dcterms:created xsi:type="dcterms:W3CDTF">2020-08-25T12:08:29Z</dcterms:created>
  <dcterms:modified xsi:type="dcterms:W3CDTF">2020-08-25T22:15:59Z</dcterms:modified>
</cp:coreProperties>
</file>