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2352" y="-192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6324600"/>
            <a:ext cx="118491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6324600"/>
            <a:ext cx="3518916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6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1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2" y="36865560"/>
            <a:ext cx="23519129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36865560"/>
            <a:ext cx="23519131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0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0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6888483"/>
            <a:ext cx="7219951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3"/>
            <a:ext cx="19751040" cy="2172462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B6D6-2441-E745-B2E1-C69B10256CA2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2"/>
            <a:ext cx="69494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2"/>
            <a:ext cx="5120640" cy="17526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C1B7-D07C-2E44-8789-55325132F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5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A_COMP-A-Frame-Background(Right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32912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19951"/>
            <a:ext cx="21945600" cy="9562212"/>
          </a:xfrm>
        </p:spPr>
        <p:txBody>
          <a:bodyPr>
            <a:noAutofit/>
          </a:bodyPr>
          <a:lstStyle/>
          <a:p>
            <a:r>
              <a:rPr lang="en-US" sz="17500" dirty="0" smtClean="0">
                <a:solidFill>
                  <a:schemeClr val="bg1"/>
                </a:solidFill>
              </a:rPr>
              <a:t>HERE’S WHERE YOU WRITE STUFF LIKE </a:t>
            </a:r>
            <a:br>
              <a:rPr lang="en-US" sz="17500" dirty="0" smtClean="0">
                <a:solidFill>
                  <a:schemeClr val="bg1"/>
                </a:solidFill>
              </a:rPr>
            </a:br>
            <a:r>
              <a:rPr lang="en-US" sz="17500" dirty="0" smtClean="0">
                <a:solidFill>
                  <a:schemeClr val="bg1"/>
                </a:solidFill>
              </a:rPr>
              <a:t>WELCOME</a:t>
            </a:r>
            <a:endParaRPr lang="en-US" sz="175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49" y="16882516"/>
            <a:ext cx="17045125" cy="841248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 THE NAME OF YOUR CONFERENCE OR EVENT; IT GETS SPELLED OUT HERE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9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HERE’S WHERE YOU WRITE STUFF LIKE  WELCOME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Blumenthal</dc:creator>
  <cp:lastModifiedBy>Daniel Blumenthal</cp:lastModifiedBy>
  <cp:revision>4</cp:revision>
  <dcterms:created xsi:type="dcterms:W3CDTF">2016-03-10T20:58:28Z</dcterms:created>
  <dcterms:modified xsi:type="dcterms:W3CDTF">2016-03-10T21:16:44Z</dcterms:modified>
</cp:coreProperties>
</file>