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8404800" cy="32918400"/>
  <p:notesSz cx="7053263" cy="9309100"/>
  <p:defaultTextStyle>
    <a:defPPr>
      <a:defRPr lang="en-US"/>
    </a:defPPr>
    <a:lvl1pPr marL="0" algn="l" defTabSz="3970965" rtl="0" eaLnBrk="1" latinLnBrk="0" hangingPunct="1">
      <a:defRPr sz="7790" kern="1200">
        <a:solidFill>
          <a:schemeClr val="tx1"/>
        </a:solidFill>
        <a:latin typeface="+mn-lt"/>
        <a:ea typeface="+mn-ea"/>
        <a:cs typeface="+mn-cs"/>
      </a:defRPr>
    </a:lvl1pPr>
    <a:lvl2pPr marL="1985483" algn="l" defTabSz="3970965" rtl="0" eaLnBrk="1" latinLnBrk="0" hangingPunct="1">
      <a:defRPr sz="7790" kern="1200">
        <a:solidFill>
          <a:schemeClr val="tx1"/>
        </a:solidFill>
        <a:latin typeface="+mn-lt"/>
        <a:ea typeface="+mn-ea"/>
        <a:cs typeface="+mn-cs"/>
      </a:defRPr>
    </a:lvl2pPr>
    <a:lvl3pPr marL="3970965" algn="l" defTabSz="3970965" rtl="0" eaLnBrk="1" latinLnBrk="0" hangingPunct="1">
      <a:defRPr sz="7790" kern="1200">
        <a:solidFill>
          <a:schemeClr val="tx1"/>
        </a:solidFill>
        <a:latin typeface="+mn-lt"/>
        <a:ea typeface="+mn-ea"/>
        <a:cs typeface="+mn-cs"/>
      </a:defRPr>
    </a:lvl3pPr>
    <a:lvl4pPr marL="5956446" algn="l" defTabSz="3970965" rtl="0" eaLnBrk="1" latinLnBrk="0" hangingPunct="1">
      <a:defRPr sz="7790" kern="1200">
        <a:solidFill>
          <a:schemeClr val="tx1"/>
        </a:solidFill>
        <a:latin typeface="+mn-lt"/>
        <a:ea typeface="+mn-ea"/>
        <a:cs typeface="+mn-cs"/>
      </a:defRPr>
    </a:lvl4pPr>
    <a:lvl5pPr marL="7941929" algn="l" defTabSz="3970965" rtl="0" eaLnBrk="1" latinLnBrk="0" hangingPunct="1">
      <a:defRPr sz="7790" kern="1200">
        <a:solidFill>
          <a:schemeClr val="tx1"/>
        </a:solidFill>
        <a:latin typeface="+mn-lt"/>
        <a:ea typeface="+mn-ea"/>
        <a:cs typeface="+mn-cs"/>
      </a:defRPr>
    </a:lvl5pPr>
    <a:lvl6pPr marL="9927411" algn="l" defTabSz="3970965" rtl="0" eaLnBrk="1" latinLnBrk="0" hangingPunct="1">
      <a:defRPr sz="7790" kern="1200">
        <a:solidFill>
          <a:schemeClr val="tx1"/>
        </a:solidFill>
        <a:latin typeface="+mn-lt"/>
        <a:ea typeface="+mn-ea"/>
        <a:cs typeface="+mn-cs"/>
      </a:defRPr>
    </a:lvl6pPr>
    <a:lvl7pPr marL="11912894" algn="l" defTabSz="3970965" rtl="0" eaLnBrk="1" latinLnBrk="0" hangingPunct="1">
      <a:defRPr sz="7790" kern="1200">
        <a:solidFill>
          <a:schemeClr val="tx1"/>
        </a:solidFill>
        <a:latin typeface="+mn-lt"/>
        <a:ea typeface="+mn-ea"/>
        <a:cs typeface="+mn-cs"/>
      </a:defRPr>
    </a:lvl7pPr>
    <a:lvl8pPr marL="13898377" algn="l" defTabSz="3970965" rtl="0" eaLnBrk="1" latinLnBrk="0" hangingPunct="1">
      <a:defRPr sz="7790" kern="1200">
        <a:solidFill>
          <a:schemeClr val="tx1"/>
        </a:solidFill>
        <a:latin typeface="+mn-lt"/>
        <a:ea typeface="+mn-ea"/>
        <a:cs typeface="+mn-cs"/>
      </a:defRPr>
    </a:lvl8pPr>
    <a:lvl9pPr marL="15883858" algn="l" defTabSz="3970965" rtl="0" eaLnBrk="1" latinLnBrk="0" hangingPunct="1">
      <a:defRPr sz="779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20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25" d="100"/>
          <a:sy n="25" d="100"/>
        </p:scale>
        <p:origin x="2360" y="192"/>
      </p:cViewPr>
      <p:guideLst>
        <p:guide orient="horz" pos="10368"/>
        <p:guide pos="12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6725"/>
          </a:xfrm>
          <a:prstGeom prst="rect">
            <a:avLst/>
          </a:prstGeom>
        </p:spPr>
        <p:txBody>
          <a:bodyPr vert="horz" lIns="91440" tIns="45720" rIns="91440" bIns="45720" rtlCol="0"/>
          <a:lstStyle>
            <a:lvl1pPr algn="r">
              <a:defRPr sz="1200"/>
            </a:lvl1pPr>
          </a:lstStyle>
          <a:p>
            <a:fld id="{CA4327D8-C282-45E6-994D-AA60AE3D66C8}" type="datetimeFigureOut">
              <a:rPr lang="en-US" smtClean="0"/>
              <a:t>3/8/19</a:t>
            </a:fld>
            <a:endParaRPr lang="en-US"/>
          </a:p>
        </p:txBody>
      </p:sp>
      <p:sp>
        <p:nvSpPr>
          <p:cNvPr id="4" name="Slide Image Placeholder 3"/>
          <p:cNvSpPr>
            <a:spLocks noGrp="1" noRot="1" noChangeAspect="1"/>
          </p:cNvSpPr>
          <p:nvPr>
            <p:ph type="sldImg" idx="2"/>
          </p:nvPr>
        </p:nvSpPr>
        <p:spPr>
          <a:xfrm>
            <a:off x="1693863" y="1163638"/>
            <a:ext cx="3665537"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79925"/>
            <a:ext cx="5643563"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42375"/>
            <a:ext cx="3055937" cy="466725"/>
          </a:xfrm>
          <a:prstGeom prst="rect">
            <a:avLst/>
          </a:prstGeom>
        </p:spPr>
        <p:txBody>
          <a:bodyPr vert="horz" lIns="91440" tIns="45720" rIns="91440" bIns="45720" rtlCol="0" anchor="b"/>
          <a:lstStyle>
            <a:lvl1pPr algn="r">
              <a:defRPr sz="1200"/>
            </a:lvl1pPr>
          </a:lstStyle>
          <a:p>
            <a:fld id="{A5C2D816-C249-46B3-9603-83805BF9CB0B}" type="slidenum">
              <a:rPr lang="en-US" smtClean="0"/>
              <a:t>‹#›</a:t>
            </a:fld>
            <a:endParaRPr lang="en-US"/>
          </a:p>
        </p:txBody>
      </p:sp>
    </p:spTree>
    <p:extLst>
      <p:ext uri="{BB962C8B-B14F-4D97-AF65-F5344CB8AC3E}">
        <p14:creationId xmlns:p14="http://schemas.microsoft.com/office/powerpoint/2010/main" val="2012917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use font size 28 </a:t>
            </a:r>
            <a:r>
              <a:rPr lang="en-US" dirty="0" err="1"/>
              <a:t>pt</a:t>
            </a:r>
            <a:r>
              <a:rPr lang="en-US" dirty="0"/>
              <a:t> or higher for text in your poster.  The text boxes can be resized, but are 8.8” wide and have a 0.25” margin on all sides.   Table and figure captions are 7.5” wide.  Section headings are 1” tall and 9” wide and center justified.</a:t>
            </a:r>
          </a:p>
        </p:txBody>
      </p:sp>
      <p:sp>
        <p:nvSpPr>
          <p:cNvPr id="4" name="Slide Number Placeholder 3"/>
          <p:cNvSpPr>
            <a:spLocks noGrp="1"/>
          </p:cNvSpPr>
          <p:nvPr>
            <p:ph type="sldNum" sz="quarter" idx="10"/>
          </p:nvPr>
        </p:nvSpPr>
        <p:spPr/>
        <p:txBody>
          <a:bodyPr/>
          <a:lstStyle/>
          <a:p>
            <a:fld id="{A5C2D816-C249-46B3-9603-83805BF9CB0B}" type="slidenum">
              <a:rPr lang="en-US" smtClean="0"/>
              <a:t>1</a:t>
            </a:fld>
            <a:endParaRPr lang="en-US"/>
          </a:p>
        </p:txBody>
      </p:sp>
    </p:spTree>
    <p:extLst>
      <p:ext uri="{BB962C8B-B14F-4D97-AF65-F5344CB8AC3E}">
        <p14:creationId xmlns:p14="http://schemas.microsoft.com/office/powerpoint/2010/main" val="2836412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10226045"/>
            <a:ext cx="32644080" cy="7056119"/>
          </a:xfrm>
        </p:spPr>
        <p:txBody>
          <a:bodyPr/>
          <a:lstStyle/>
          <a:p>
            <a:r>
              <a:rPr lang="en-US"/>
              <a:t>Click to edit Master title style</a:t>
            </a:r>
          </a:p>
        </p:txBody>
      </p:sp>
      <p:sp>
        <p:nvSpPr>
          <p:cNvPr id="3" name="Subtitle 2"/>
          <p:cNvSpPr>
            <a:spLocks noGrp="1"/>
          </p:cNvSpPr>
          <p:nvPr>
            <p:ph type="subTitle" idx="1"/>
          </p:nvPr>
        </p:nvSpPr>
        <p:spPr>
          <a:xfrm>
            <a:off x="5760720" y="18653760"/>
            <a:ext cx="26883360" cy="8412480"/>
          </a:xfrm>
        </p:spPr>
        <p:txBody>
          <a:bodyPr/>
          <a:lstStyle>
            <a:lvl1pPr marL="0" indent="0" algn="ctr">
              <a:buNone/>
              <a:defRPr>
                <a:solidFill>
                  <a:schemeClr val="tx1">
                    <a:tint val="75000"/>
                  </a:schemeClr>
                </a:solidFill>
              </a:defRPr>
            </a:lvl1pPr>
            <a:lvl2pPr marL="1973712" indent="0" algn="ctr">
              <a:buNone/>
              <a:defRPr>
                <a:solidFill>
                  <a:schemeClr val="tx1">
                    <a:tint val="75000"/>
                  </a:schemeClr>
                </a:solidFill>
              </a:defRPr>
            </a:lvl2pPr>
            <a:lvl3pPr marL="3947421" indent="0" algn="ctr">
              <a:buNone/>
              <a:defRPr>
                <a:solidFill>
                  <a:schemeClr val="tx1">
                    <a:tint val="75000"/>
                  </a:schemeClr>
                </a:solidFill>
              </a:defRPr>
            </a:lvl3pPr>
            <a:lvl4pPr marL="5921133" indent="0" algn="ctr">
              <a:buNone/>
              <a:defRPr>
                <a:solidFill>
                  <a:schemeClr val="tx1">
                    <a:tint val="75000"/>
                  </a:schemeClr>
                </a:solidFill>
              </a:defRPr>
            </a:lvl4pPr>
            <a:lvl5pPr marL="7894841" indent="0" algn="ctr">
              <a:buNone/>
              <a:defRPr>
                <a:solidFill>
                  <a:schemeClr val="tx1">
                    <a:tint val="75000"/>
                  </a:schemeClr>
                </a:solidFill>
              </a:defRPr>
            </a:lvl5pPr>
            <a:lvl6pPr marL="9868552" indent="0" algn="ctr">
              <a:buNone/>
              <a:defRPr>
                <a:solidFill>
                  <a:schemeClr val="tx1">
                    <a:tint val="75000"/>
                  </a:schemeClr>
                </a:solidFill>
              </a:defRPr>
            </a:lvl6pPr>
            <a:lvl7pPr marL="11842263" indent="0" algn="ctr">
              <a:buNone/>
              <a:defRPr>
                <a:solidFill>
                  <a:schemeClr val="tx1">
                    <a:tint val="75000"/>
                  </a:schemeClr>
                </a:solidFill>
              </a:defRPr>
            </a:lvl7pPr>
            <a:lvl8pPr marL="13815975" indent="0" algn="ctr">
              <a:buNone/>
              <a:defRPr>
                <a:solidFill>
                  <a:schemeClr val="tx1">
                    <a:tint val="75000"/>
                  </a:schemeClr>
                </a:solidFill>
              </a:defRPr>
            </a:lvl8pPr>
            <a:lvl9pPr marL="1578968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3E81B15-D0D3-4436-AF38-E57A654E88BA}" type="datetimeFigureOut">
              <a:rPr lang="en-US" smtClean="0"/>
              <a:t>3/8/19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895FE-D7EF-4170-90B7-CE76D56C978B}" type="slidenum">
              <a:rPr lang="en-US" smtClean="0"/>
              <a:t>‹#›</a:t>
            </a:fld>
            <a:endParaRPr lang="en-US"/>
          </a:p>
        </p:txBody>
      </p:sp>
    </p:spTree>
    <p:extLst>
      <p:ext uri="{BB962C8B-B14F-4D97-AF65-F5344CB8AC3E}">
        <p14:creationId xmlns:p14="http://schemas.microsoft.com/office/powerpoint/2010/main" val="437295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E81B15-D0D3-4436-AF38-E57A654E88BA}" type="datetimeFigureOut">
              <a:rPr lang="en-US" smtClean="0"/>
              <a:t>3/8/19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895FE-D7EF-4170-90B7-CE76D56C978B}" type="slidenum">
              <a:rPr lang="en-US" smtClean="0"/>
              <a:t>‹#›</a:t>
            </a:fld>
            <a:endParaRPr lang="en-US"/>
          </a:p>
        </p:txBody>
      </p:sp>
    </p:spTree>
    <p:extLst>
      <p:ext uri="{BB962C8B-B14F-4D97-AF65-F5344CB8AC3E}">
        <p14:creationId xmlns:p14="http://schemas.microsoft.com/office/powerpoint/2010/main" val="2587046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2515320" y="6324602"/>
            <a:ext cx="38018085" cy="1348206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447724" y="6324602"/>
            <a:ext cx="113427510" cy="13482066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E81B15-D0D3-4436-AF38-E57A654E88BA}" type="datetimeFigureOut">
              <a:rPr lang="en-US" smtClean="0"/>
              <a:t>3/8/19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895FE-D7EF-4170-90B7-CE76D56C978B}" type="slidenum">
              <a:rPr lang="en-US" smtClean="0"/>
              <a:t>‹#›</a:t>
            </a:fld>
            <a:endParaRPr lang="en-US"/>
          </a:p>
        </p:txBody>
      </p:sp>
    </p:spTree>
    <p:extLst>
      <p:ext uri="{BB962C8B-B14F-4D97-AF65-F5344CB8AC3E}">
        <p14:creationId xmlns:p14="http://schemas.microsoft.com/office/powerpoint/2010/main" val="3626810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E81B15-D0D3-4436-AF38-E57A654E88BA}" type="datetimeFigureOut">
              <a:rPr lang="en-US" smtClean="0"/>
              <a:t>3/8/19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895FE-D7EF-4170-90B7-CE76D56C978B}" type="slidenum">
              <a:rPr lang="en-US" smtClean="0"/>
              <a:t>‹#›</a:t>
            </a:fld>
            <a:endParaRPr lang="en-US"/>
          </a:p>
        </p:txBody>
      </p:sp>
    </p:spTree>
    <p:extLst>
      <p:ext uri="{BB962C8B-B14F-4D97-AF65-F5344CB8AC3E}">
        <p14:creationId xmlns:p14="http://schemas.microsoft.com/office/powerpoint/2010/main" val="88129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4" y="21153123"/>
            <a:ext cx="32644080" cy="6537960"/>
          </a:xfrm>
        </p:spPr>
        <p:txBody>
          <a:bodyPr anchor="t"/>
          <a:lstStyle>
            <a:lvl1pPr algn="l">
              <a:defRPr sz="17282" b="1" cap="all"/>
            </a:lvl1pPr>
          </a:lstStyle>
          <a:p>
            <a:r>
              <a:rPr lang="en-US"/>
              <a:t>Click to edit Master title style</a:t>
            </a:r>
          </a:p>
        </p:txBody>
      </p:sp>
      <p:sp>
        <p:nvSpPr>
          <p:cNvPr id="3" name="Text Placeholder 2"/>
          <p:cNvSpPr>
            <a:spLocks noGrp="1"/>
          </p:cNvSpPr>
          <p:nvPr>
            <p:ph type="body" idx="1"/>
          </p:nvPr>
        </p:nvSpPr>
        <p:spPr>
          <a:xfrm>
            <a:off x="3033714" y="13952225"/>
            <a:ext cx="32644080" cy="7200898"/>
          </a:xfrm>
        </p:spPr>
        <p:txBody>
          <a:bodyPr anchor="b"/>
          <a:lstStyle>
            <a:lvl1pPr marL="0" indent="0">
              <a:buNone/>
              <a:defRPr sz="8593">
                <a:solidFill>
                  <a:schemeClr val="tx1">
                    <a:tint val="75000"/>
                  </a:schemeClr>
                </a:solidFill>
              </a:defRPr>
            </a:lvl1pPr>
            <a:lvl2pPr marL="1973712" indent="0">
              <a:buNone/>
              <a:defRPr sz="7743">
                <a:solidFill>
                  <a:schemeClr val="tx1">
                    <a:tint val="75000"/>
                  </a:schemeClr>
                </a:solidFill>
              </a:defRPr>
            </a:lvl2pPr>
            <a:lvl3pPr marL="3947421" indent="0">
              <a:buNone/>
              <a:defRPr sz="6893">
                <a:solidFill>
                  <a:schemeClr val="tx1">
                    <a:tint val="75000"/>
                  </a:schemeClr>
                </a:solidFill>
              </a:defRPr>
            </a:lvl3pPr>
            <a:lvl4pPr marL="5921133" indent="0">
              <a:buNone/>
              <a:defRPr sz="6043">
                <a:solidFill>
                  <a:schemeClr val="tx1">
                    <a:tint val="75000"/>
                  </a:schemeClr>
                </a:solidFill>
              </a:defRPr>
            </a:lvl4pPr>
            <a:lvl5pPr marL="7894841" indent="0">
              <a:buNone/>
              <a:defRPr sz="6043">
                <a:solidFill>
                  <a:schemeClr val="tx1">
                    <a:tint val="75000"/>
                  </a:schemeClr>
                </a:solidFill>
              </a:defRPr>
            </a:lvl5pPr>
            <a:lvl6pPr marL="9868552" indent="0">
              <a:buNone/>
              <a:defRPr sz="6043">
                <a:solidFill>
                  <a:schemeClr val="tx1">
                    <a:tint val="75000"/>
                  </a:schemeClr>
                </a:solidFill>
              </a:defRPr>
            </a:lvl6pPr>
            <a:lvl7pPr marL="11842263" indent="0">
              <a:buNone/>
              <a:defRPr sz="6043">
                <a:solidFill>
                  <a:schemeClr val="tx1">
                    <a:tint val="75000"/>
                  </a:schemeClr>
                </a:solidFill>
              </a:defRPr>
            </a:lvl7pPr>
            <a:lvl8pPr marL="13815975" indent="0">
              <a:buNone/>
              <a:defRPr sz="6043">
                <a:solidFill>
                  <a:schemeClr val="tx1">
                    <a:tint val="75000"/>
                  </a:schemeClr>
                </a:solidFill>
              </a:defRPr>
            </a:lvl8pPr>
            <a:lvl9pPr marL="15789685" indent="0">
              <a:buNone/>
              <a:defRPr sz="604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E81B15-D0D3-4436-AF38-E57A654E88BA}" type="datetimeFigureOut">
              <a:rPr lang="en-US" smtClean="0"/>
              <a:t>3/8/19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895FE-D7EF-4170-90B7-CE76D56C978B}" type="slidenum">
              <a:rPr lang="en-US" smtClean="0"/>
              <a:t>‹#›</a:t>
            </a:fld>
            <a:endParaRPr lang="en-US"/>
          </a:p>
        </p:txBody>
      </p:sp>
    </p:spTree>
    <p:extLst>
      <p:ext uri="{BB962C8B-B14F-4D97-AF65-F5344CB8AC3E}">
        <p14:creationId xmlns:p14="http://schemas.microsoft.com/office/powerpoint/2010/main" val="3178311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447728" y="36865562"/>
            <a:ext cx="75722796" cy="104279701"/>
          </a:xfrm>
        </p:spPr>
        <p:txBody>
          <a:bodyPr/>
          <a:lstStyle>
            <a:lvl1pPr>
              <a:defRPr sz="12087"/>
            </a:lvl1pPr>
            <a:lvl2pPr>
              <a:defRPr sz="10387"/>
            </a:lvl2pPr>
            <a:lvl3pPr>
              <a:defRPr sz="8593"/>
            </a:lvl3pPr>
            <a:lvl4pPr>
              <a:defRPr sz="7743"/>
            </a:lvl4pPr>
            <a:lvl5pPr>
              <a:defRPr sz="7743"/>
            </a:lvl5pPr>
            <a:lvl6pPr>
              <a:defRPr sz="7743"/>
            </a:lvl6pPr>
            <a:lvl7pPr>
              <a:defRPr sz="7743"/>
            </a:lvl7pPr>
            <a:lvl8pPr>
              <a:defRPr sz="7743"/>
            </a:lvl8pPr>
            <a:lvl9pPr>
              <a:defRPr sz="774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4810606" y="36865562"/>
            <a:ext cx="75722799" cy="104279701"/>
          </a:xfrm>
        </p:spPr>
        <p:txBody>
          <a:bodyPr/>
          <a:lstStyle>
            <a:lvl1pPr>
              <a:defRPr sz="12087"/>
            </a:lvl1pPr>
            <a:lvl2pPr>
              <a:defRPr sz="10387"/>
            </a:lvl2pPr>
            <a:lvl3pPr>
              <a:defRPr sz="8593"/>
            </a:lvl3pPr>
            <a:lvl4pPr>
              <a:defRPr sz="7743"/>
            </a:lvl4pPr>
            <a:lvl5pPr>
              <a:defRPr sz="7743"/>
            </a:lvl5pPr>
            <a:lvl6pPr>
              <a:defRPr sz="7743"/>
            </a:lvl6pPr>
            <a:lvl7pPr>
              <a:defRPr sz="7743"/>
            </a:lvl7pPr>
            <a:lvl8pPr>
              <a:defRPr sz="7743"/>
            </a:lvl8pPr>
            <a:lvl9pPr>
              <a:defRPr sz="774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3E81B15-D0D3-4436-AF38-E57A654E88BA}" type="datetimeFigureOut">
              <a:rPr lang="en-US" smtClean="0"/>
              <a:t>3/8/19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5895FE-D7EF-4170-90B7-CE76D56C978B}" type="slidenum">
              <a:rPr lang="en-US" smtClean="0"/>
              <a:t>‹#›</a:t>
            </a:fld>
            <a:endParaRPr lang="en-US"/>
          </a:p>
        </p:txBody>
      </p:sp>
    </p:spTree>
    <p:extLst>
      <p:ext uri="{BB962C8B-B14F-4D97-AF65-F5344CB8AC3E}">
        <p14:creationId xmlns:p14="http://schemas.microsoft.com/office/powerpoint/2010/main" val="3692124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240" y="1318261"/>
            <a:ext cx="3456432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20246" y="7368543"/>
            <a:ext cx="16968789" cy="3070859"/>
          </a:xfrm>
        </p:spPr>
        <p:txBody>
          <a:bodyPr anchor="b"/>
          <a:lstStyle>
            <a:lvl1pPr marL="0" indent="0">
              <a:buNone/>
              <a:defRPr sz="10387" b="1"/>
            </a:lvl1pPr>
            <a:lvl2pPr marL="1973712" indent="0">
              <a:buNone/>
              <a:defRPr sz="8593" b="1"/>
            </a:lvl2pPr>
            <a:lvl3pPr marL="3947421" indent="0">
              <a:buNone/>
              <a:defRPr sz="7743" b="1"/>
            </a:lvl3pPr>
            <a:lvl4pPr marL="5921133" indent="0">
              <a:buNone/>
              <a:defRPr sz="6893" b="1"/>
            </a:lvl4pPr>
            <a:lvl5pPr marL="7894841" indent="0">
              <a:buNone/>
              <a:defRPr sz="6893" b="1"/>
            </a:lvl5pPr>
            <a:lvl6pPr marL="9868552" indent="0">
              <a:buNone/>
              <a:defRPr sz="6893" b="1"/>
            </a:lvl6pPr>
            <a:lvl7pPr marL="11842263" indent="0">
              <a:buNone/>
              <a:defRPr sz="6893" b="1"/>
            </a:lvl7pPr>
            <a:lvl8pPr marL="13815975" indent="0">
              <a:buNone/>
              <a:defRPr sz="6893" b="1"/>
            </a:lvl8pPr>
            <a:lvl9pPr marL="15789685" indent="0">
              <a:buNone/>
              <a:defRPr sz="6893" b="1"/>
            </a:lvl9pPr>
          </a:lstStyle>
          <a:p>
            <a:pPr lvl="0"/>
            <a:r>
              <a:rPr lang="en-US"/>
              <a:t>Click to edit Master text styles</a:t>
            </a:r>
          </a:p>
        </p:txBody>
      </p:sp>
      <p:sp>
        <p:nvSpPr>
          <p:cNvPr id="4" name="Content Placeholder 3"/>
          <p:cNvSpPr>
            <a:spLocks noGrp="1"/>
          </p:cNvSpPr>
          <p:nvPr>
            <p:ph sz="half" idx="2"/>
          </p:nvPr>
        </p:nvSpPr>
        <p:spPr>
          <a:xfrm>
            <a:off x="1920246" y="10439402"/>
            <a:ext cx="16968789" cy="18966181"/>
          </a:xfrm>
        </p:spPr>
        <p:txBody>
          <a:bodyPr/>
          <a:lstStyle>
            <a:lvl1pPr>
              <a:defRPr sz="10387"/>
            </a:lvl1pPr>
            <a:lvl2pPr>
              <a:defRPr sz="8593"/>
            </a:lvl2pPr>
            <a:lvl3pPr>
              <a:defRPr sz="7743"/>
            </a:lvl3pPr>
            <a:lvl4pPr>
              <a:defRPr sz="6893"/>
            </a:lvl4pPr>
            <a:lvl5pPr>
              <a:defRPr sz="6893"/>
            </a:lvl5pPr>
            <a:lvl6pPr>
              <a:defRPr sz="6893"/>
            </a:lvl6pPr>
            <a:lvl7pPr>
              <a:defRPr sz="6893"/>
            </a:lvl7pPr>
            <a:lvl8pPr>
              <a:defRPr sz="6893"/>
            </a:lvl8pPr>
            <a:lvl9pPr>
              <a:defRPr sz="68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112" y="7368543"/>
            <a:ext cx="16975455" cy="3070859"/>
          </a:xfrm>
        </p:spPr>
        <p:txBody>
          <a:bodyPr anchor="b"/>
          <a:lstStyle>
            <a:lvl1pPr marL="0" indent="0">
              <a:buNone/>
              <a:defRPr sz="10387" b="1"/>
            </a:lvl1pPr>
            <a:lvl2pPr marL="1973712" indent="0">
              <a:buNone/>
              <a:defRPr sz="8593" b="1"/>
            </a:lvl2pPr>
            <a:lvl3pPr marL="3947421" indent="0">
              <a:buNone/>
              <a:defRPr sz="7743" b="1"/>
            </a:lvl3pPr>
            <a:lvl4pPr marL="5921133" indent="0">
              <a:buNone/>
              <a:defRPr sz="6893" b="1"/>
            </a:lvl4pPr>
            <a:lvl5pPr marL="7894841" indent="0">
              <a:buNone/>
              <a:defRPr sz="6893" b="1"/>
            </a:lvl5pPr>
            <a:lvl6pPr marL="9868552" indent="0">
              <a:buNone/>
              <a:defRPr sz="6893" b="1"/>
            </a:lvl6pPr>
            <a:lvl7pPr marL="11842263" indent="0">
              <a:buNone/>
              <a:defRPr sz="6893" b="1"/>
            </a:lvl7pPr>
            <a:lvl8pPr marL="13815975" indent="0">
              <a:buNone/>
              <a:defRPr sz="6893" b="1"/>
            </a:lvl8pPr>
            <a:lvl9pPr marL="15789685" indent="0">
              <a:buNone/>
              <a:defRPr sz="6893" b="1"/>
            </a:lvl9pPr>
          </a:lstStyle>
          <a:p>
            <a:pPr lvl="0"/>
            <a:r>
              <a:rPr lang="en-US"/>
              <a:t>Click to edit Master text styles</a:t>
            </a:r>
          </a:p>
        </p:txBody>
      </p:sp>
      <p:sp>
        <p:nvSpPr>
          <p:cNvPr id="6" name="Content Placeholder 5"/>
          <p:cNvSpPr>
            <a:spLocks noGrp="1"/>
          </p:cNvSpPr>
          <p:nvPr>
            <p:ph sz="quarter" idx="4"/>
          </p:nvPr>
        </p:nvSpPr>
        <p:spPr>
          <a:xfrm>
            <a:off x="19509112" y="10439402"/>
            <a:ext cx="16975455" cy="18966181"/>
          </a:xfrm>
        </p:spPr>
        <p:txBody>
          <a:bodyPr/>
          <a:lstStyle>
            <a:lvl1pPr>
              <a:defRPr sz="10387"/>
            </a:lvl1pPr>
            <a:lvl2pPr>
              <a:defRPr sz="8593"/>
            </a:lvl2pPr>
            <a:lvl3pPr>
              <a:defRPr sz="7743"/>
            </a:lvl3pPr>
            <a:lvl4pPr>
              <a:defRPr sz="6893"/>
            </a:lvl4pPr>
            <a:lvl5pPr>
              <a:defRPr sz="6893"/>
            </a:lvl5pPr>
            <a:lvl6pPr>
              <a:defRPr sz="6893"/>
            </a:lvl6pPr>
            <a:lvl7pPr>
              <a:defRPr sz="6893"/>
            </a:lvl7pPr>
            <a:lvl8pPr>
              <a:defRPr sz="6893"/>
            </a:lvl8pPr>
            <a:lvl9pPr>
              <a:defRPr sz="68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3E81B15-D0D3-4436-AF38-E57A654E88BA}" type="datetimeFigureOut">
              <a:rPr lang="en-US" smtClean="0"/>
              <a:t>3/8/19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5895FE-D7EF-4170-90B7-CE76D56C978B}" type="slidenum">
              <a:rPr lang="en-US" smtClean="0"/>
              <a:t>‹#›</a:t>
            </a:fld>
            <a:endParaRPr lang="en-US"/>
          </a:p>
        </p:txBody>
      </p:sp>
    </p:spTree>
    <p:extLst>
      <p:ext uri="{BB962C8B-B14F-4D97-AF65-F5344CB8AC3E}">
        <p14:creationId xmlns:p14="http://schemas.microsoft.com/office/powerpoint/2010/main" val="1522548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3E81B15-D0D3-4436-AF38-E57A654E88BA}" type="datetimeFigureOut">
              <a:rPr lang="en-US" smtClean="0"/>
              <a:t>3/8/19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5895FE-D7EF-4170-90B7-CE76D56C978B}" type="slidenum">
              <a:rPr lang="en-US" smtClean="0"/>
              <a:t>‹#›</a:t>
            </a:fld>
            <a:endParaRPr lang="en-US"/>
          </a:p>
        </p:txBody>
      </p:sp>
    </p:spTree>
    <p:extLst>
      <p:ext uri="{BB962C8B-B14F-4D97-AF65-F5344CB8AC3E}">
        <p14:creationId xmlns:p14="http://schemas.microsoft.com/office/powerpoint/2010/main" val="3359261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E81B15-D0D3-4436-AF38-E57A654E88BA}" type="datetimeFigureOut">
              <a:rPr lang="en-US" smtClean="0"/>
              <a:t>3/8/19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5895FE-D7EF-4170-90B7-CE76D56C978B}" type="slidenum">
              <a:rPr lang="en-US" smtClean="0"/>
              <a:t>‹#›</a:t>
            </a:fld>
            <a:endParaRPr lang="en-US"/>
          </a:p>
        </p:txBody>
      </p:sp>
    </p:spTree>
    <p:extLst>
      <p:ext uri="{BB962C8B-B14F-4D97-AF65-F5344CB8AC3E}">
        <p14:creationId xmlns:p14="http://schemas.microsoft.com/office/powerpoint/2010/main" val="3069885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4" y="1310641"/>
            <a:ext cx="12634914" cy="5577840"/>
          </a:xfrm>
        </p:spPr>
        <p:txBody>
          <a:bodyPr anchor="b"/>
          <a:lstStyle>
            <a:lvl1pPr algn="l">
              <a:defRPr sz="8593" b="1"/>
            </a:lvl1pPr>
          </a:lstStyle>
          <a:p>
            <a:r>
              <a:rPr lang="en-US"/>
              <a:t>Click to edit Master title style</a:t>
            </a:r>
          </a:p>
        </p:txBody>
      </p:sp>
      <p:sp>
        <p:nvSpPr>
          <p:cNvPr id="3" name="Content Placeholder 2"/>
          <p:cNvSpPr>
            <a:spLocks noGrp="1"/>
          </p:cNvSpPr>
          <p:nvPr>
            <p:ph idx="1"/>
          </p:nvPr>
        </p:nvSpPr>
        <p:spPr>
          <a:xfrm>
            <a:off x="15015210" y="1310643"/>
            <a:ext cx="21469350" cy="28094942"/>
          </a:xfrm>
        </p:spPr>
        <p:txBody>
          <a:bodyPr/>
          <a:lstStyle>
            <a:lvl1pPr>
              <a:defRPr sz="13787"/>
            </a:lvl1pPr>
            <a:lvl2pPr>
              <a:defRPr sz="12087"/>
            </a:lvl2pPr>
            <a:lvl3pPr>
              <a:defRPr sz="10387"/>
            </a:lvl3pPr>
            <a:lvl4pPr>
              <a:defRPr sz="8593"/>
            </a:lvl4pPr>
            <a:lvl5pPr>
              <a:defRPr sz="8593"/>
            </a:lvl5pPr>
            <a:lvl6pPr>
              <a:defRPr sz="8593"/>
            </a:lvl6pPr>
            <a:lvl7pPr>
              <a:defRPr sz="8593"/>
            </a:lvl7pPr>
            <a:lvl8pPr>
              <a:defRPr sz="8593"/>
            </a:lvl8pPr>
            <a:lvl9pPr>
              <a:defRPr sz="85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20244" y="6888483"/>
            <a:ext cx="12634914" cy="22517102"/>
          </a:xfrm>
        </p:spPr>
        <p:txBody>
          <a:bodyPr/>
          <a:lstStyle>
            <a:lvl1pPr marL="0" indent="0">
              <a:buNone/>
              <a:defRPr sz="6043"/>
            </a:lvl1pPr>
            <a:lvl2pPr marL="1973712" indent="0">
              <a:buNone/>
              <a:defRPr sz="5193"/>
            </a:lvl2pPr>
            <a:lvl3pPr marL="3947421" indent="0">
              <a:buNone/>
              <a:defRPr sz="4343"/>
            </a:lvl3pPr>
            <a:lvl4pPr marL="5921133" indent="0">
              <a:buNone/>
              <a:defRPr sz="3872"/>
            </a:lvl4pPr>
            <a:lvl5pPr marL="7894841" indent="0">
              <a:buNone/>
              <a:defRPr sz="3872"/>
            </a:lvl5pPr>
            <a:lvl6pPr marL="9868552" indent="0">
              <a:buNone/>
              <a:defRPr sz="3872"/>
            </a:lvl6pPr>
            <a:lvl7pPr marL="11842263" indent="0">
              <a:buNone/>
              <a:defRPr sz="3872"/>
            </a:lvl7pPr>
            <a:lvl8pPr marL="13815975" indent="0">
              <a:buNone/>
              <a:defRPr sz="3872"/>
            </a:lvl8pPr>
            <a:lvl9pPr marL="15789685" indent="0">
              <a:buNone/>
              <a:defRPr sz="3872"/>
            </a:lvl9pPr>
          </a:lstStyle>
          <a:p>
            <a:pPr lvl="0"/>
            <a:r>
              <a:rPr lang="en-US"/>
              <a:t>Click to edit Master text styles</a:t>
            </a:r>
          </a:p>
        </p:txBody>
      </p:sp>
      <p:sp>
        <p:nvSpPr>
          <p:cNvPr id="5" name="Date Placeholder 4"/>
          <p:cNvSpPr>
            <a:spLocks noGrp="1"/>
          </p:cNvSpPr>
          <p:nvPr>
            <p:ph type="dt" sz="half" idx="10"/>
          </p:nvPr>
        </p:nvSpPr>
        <p:spPr/>
        <p:txBody>
          <a:bodyPr/>
          <a:lstStyle/>
          <a:p>
            <a:fld id="{83E81B15-D0D3-4436-AF38-E57A654E88BA}" type="datetimeFigureOut">
              <a:rPr lang="en-US" smtClean="0"/>
              <a:t>3/8/19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5895FE-D7EF-4170-90B7-CE76D56C978B}" type="slidenum">
              <a:rPr lang="en-US" smtClean="0"/>
              <a:t>‹#›</a:t>
            </a:fld>
            <a:endParaRPr lang="en-US"/>
          </a:p>
        </p:txBody>
      </p:sp>
    </p:spTree>
    <p:extLst>
      <p:ext uri="{BB962C8B-B14F-4D97-AF65-F5344CB8AC3E}">
        <p14:creationId xmlns:p14="http://schemas.microsoft.com/office/powerpoint/2010/main" val="2273903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09" y="23042882"/>
            <a:ext cx="23042880" cy="2720342"/>
          </a:xfrm>
        </p:spPr>
        <p:txBody>
          <a:bodyPr anchor="b"/>
          <a:lstStyle>
            <a:lvl1pPr algn="l">
              <a:defRPr sz="8593" b="1"/>
            </a:lvl1pPr>
          </a:lstStyle>
          <a:p>
            <a:r>
              <a:rPr lang="en-US"/>
              <a:t>Click to edit Master title style</a:t>
            </a:r>
          </a:p>
        </p:txBody>
      </p:sp>
      <p:sp>
        <p:nvSpPr>
          <p:cNvPr id="3" name="Picture Placeholder 2"/>
          <p:cNvSpPr>
            <a:spLocks noGrp="1"/>
          </p:cNvSpPr>
          <p:nvPr>
            <p:ph type="pic" idx="1"/>
          </p:nvPr>
        </p:nvSpPr>
        <p:spPr>
          <a:xfrm>
            <a:off x="7527609" y="2941319"/>
            <a:ext cx="23042880" cy="19751040"/>
          </a:xfrm>
        </p:spPr>
        <p:txBody>
          <a:bodyPr/>
          <a:lstStyle>
            <a:lvl1pPr marL="0" indent="0">
              <a:buNone/>
              <a:defRPr sz="13787"/>
            </a:lvl1pPr>
            <a:lvl2pPr marL="1973712" indent="0">
              <a:buNone/>
              <a:defRPr sz="12087"/>
            </a:lvl2pPr>
            <a:lvl3pPr marL="3947421" indent="0">
              <a:buNone/>
              <a:defRPr sz="10387"/>
            </a:lvl3pPr>
            <a:lvl4pPr marL="5921133" indent="0">
              <a:buNone/>
              <a:defRPr sz="8593"/>
            </a:lvl4pPr>
            <a:lvl5pPr marL="7894841" indent="0">
              <a:buNone/>
              <a:defRPr sz="8593"/>
            </a:lvl5pPr>
            <a:lvl6pPr marL="9868552" indent="0">
              <a:buNone/>
              <a:defRPr sz="8593"/>
            </a:lvl6pPr>
            <a:lvl7pPr marL="11842263" indent="0">
              <a:buNone/>
              <a:defRPr sz="8593"/>
            </a:lvl7pPr>
            <a:lvl8pPr marL="13815975" indent="0">
              <a:buNone/>
              <a:defRPr sz="8593"/>
            </a:lvl8pPr>
            <a:lvl9pPr marL="15789685" indent="0">
              <a:buNone/>
              <a:defRPr sz="8593"/>
            </a:lvl9pPr>
          </a:lstStyle>
          <a:p>
            <a:endParaRPr lang="en-US"/>
          </a:p>
        </p:txBody>
      </p:sp>
      <p:sp>
        <p:nvSpPr>
          <p:cNvPr id="4" name="Text Placeholder 3"/>
          <p:cNvSpPr>
            <a:spLocks noGrp="1"/>
          </p:cNvSpPr>
          <p:nvPr>
            <p:ph type="body" sz="half" idx="2"/>
          </p:nvPr>
        </p:nvSpPr>
        <p:spPr>
          <a:xfrm>
            <a:off x="7527609" y="25763224"/>
            <a:ext cx="23042880" cy="3863338"/>
          </a:xfrm>
        </p:spPr>
        <p:txBody>
          <a:bodyPr/>
          <a:lstStyle>
            <a:lvl1pPr marL="0" indent="0">
              <a:buNone/>
              <a:defRPr sz="6043"/>
            </a:lvl1pPr>
            <a:lvl2pPr marL="1973712" indent="0">
              <a:buNone/>
              <a:defRPr sz="5193"/>
            </a:lvl2pPr>
            <a:lvl3pPr marL="3947421" indent="0">
              <a:buNone/>
              <a:defRPr sz="4343"/>
            </a:lvl3pPr>
            <a:lvl4pPr marL="5921133" indent="0">
              <a:buNone/>
              <a:defRPr sz="3872"/>
            </a:lvl4pPr>
            <a:lvl5pPr marL="7894841" indent="0">
              <a:buNone/>
              <a:defRPr sz="3872"/>
            </a:lvl5pPr>
            <a:lvl6pPr marL="9868552" indent="0">
              <a:buNone/>
              <a:defRPr sz="3872"/>
            </a:lvl6pPr>
            <a:lvl7pPr marL="11842263" indent="0">
              <a:buNone/>
              <a:defRPr sz="3872"/>
            </a:lvl7pPr>
            <a:lvl8pPr marL="13815975" indent="0">
              <a:buNone/>
              <a:defRPr sz="3872"/>
            </a:lvl8pPr>
            <a:lvl9pPr marL="15789685" indent="0">
              <a:buNone/>
              <a:defRPr sz="3872"/>
            </a:lvl9pPr>
          </a:lstStyle>
          <a:p>
            <a:pPr lvl="0"/>
            <a:r>
              <a:rPr lang="en-US"/>
              <a:t>Click to edit Master text styles</a:t>
            </a:r>
          </a:p>
        </p:txBody>
      </p:sp>
      <p:sp>
        <p:nvSpPr>
          <p:cNvPr id="5" name="Date Placeholder 4"/>
          <p:cNvSpPr>
            <a:spLocks noGrp="1"/>
          </p:cNvSpPr>
          <p:nvPr>
            <p:ph type="dt" sz="half" idx="10"/>
          </p:nvPr>
        </p:nvSpPr>
        <p:spPr/>
        <p:txBody>
          <a:bodyPr/>
          <a:lstStyle/>
          <a:p>
            <a:fld id="{83E81B15-D0D3-4436-AF38-E57A654E88BA}" type="datetimeFigureOut">
              <a:rPr lang="en-US" smtClean="0"/>
              <a:t>3/8/19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5895FE-D7EF-4170-90B7-CE76D56C978B}" type="slidenum">
              <a:rPr lang="en-US" smtClean="0"/>
              <a:t>‹#›</a:t>
            </a:fld>
            <a:endParaRPr lang="en-US"/>
          </a:p>
        </p:txBody>
      </p:sp>
    </p:spTree>
    <p:extLst>
      <p:ext uri="{BB962C8B-B14F-4D97-AF65-F5344CB8AC3E}">
        <p14:creationId xmlns:p14="http://schemas.microsoft.com/office/powerpoint/2010/main" val="3969286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1318261"/>
            <a:ext cx="34564320" cy="5486400"/>
          </a:xfrm>
          <a:prstGeom prst="rect">
            <a:avLst/>
          </a:prstGeom>
        </p:spPr>
        <p:txBody>
          <a:bodyPr vert="horz" lIns="418009" tIns="209004" rIns="418009" bIns="209004" rtlCol="0" anchor="ctr">
            <a:normAutofit/>
          </a:bodyPr>
          <a:lstStyle/>
          <a:p>
            <a:r>
              <a:rPr lang="en-US"/>
              <a:t>Click to edit Master title style</a:t>
            </a:r>
          </a:p>
        </p:txBody>
      </p:sp>
      <p:sp>
        <p:nvSpPr>
          <p:cNvPr id="3" name="Text Placeholder 2"/>
          <p:cNvSpPr>
            <a:spLocks noGrp="1"/>
          </p:cNvSpPr>
          <p:nvPr>
            <p:ph type="body" idx="1"/>
          </p:nvPr>
        </p:nvSpPr>
        <p:spPr>
          <a:xfrm>
            <a:off x="1920240" y="7680967"/>
            <a:ext cx="34564320" cy="21724623"/>
          </a:xfrm>
          <a:prstGeom prst="rect">
            <a:avLst/>
          </a:prstGeom>
        </p:spPr>
        <p:txBody>
          <a:bodyPr vert="horz" lIns="418009" tIns="209004" rIns="418009" bIns="20900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920240" y="30510484"/>
            <a:ext cx="8961120" cy="1752599"/>
          </a:xfrm>
          <a:prstGeom prst="rect">
            <a:avLst/>
          </a:prstGeom>
        </p:spPr>
        <p:txBody>
          <a:bodyPr vert="horz" lIns="418009" tIns="209004" rIns="418009" bIns="209004" rtlCol="0" anchor="ctr"/>
          <a:lstStyle>
            <a:lvl1pPr algn="l">
              <a:defRPr sz="5193">
                <a:solidFill>
                  <a:schemeClr val="tx1">
                    <a:tint val="75000"/>
                  </a:schemeClr>
                </a:solidFill>
              </a:defRPr>
            </a:lvl1pPr>
          </a:lstStyle>
          <a:p>
            <a:fld id="{83E81B15-D0D3-4436-AF38-E57A654E88BA}" type="datetimeFigureOut">
              <a:rPr lang="en-US" smtClean="0"/>
              <a:t>3/8/19</a:t>
            </a:fld>
            <a:endParaRPr lang="en-US"/>
          </a:p>
        </p:txBody>
      </p:sp>
      <p:sp>
        <p:nvSpPr>
          <p:cNvPr id="5" name="Footer Placeholder 4"/>
          <p:cNvSpPr>
            <a:spLocks noGrp="1"/>
          </p:cNvSpPr>
          <p:nvPr>
            <p:ph type="ftr" sz="quarter" idx="3"/>
          </p:nvPr>
        </p:nvSpPr>
        <p:spPr>
          <a:xfrm>
            <a:off x="13121640" y="30510484"/>
            <a:ext cx="12161520" cy="1752599"/>
          </a:xfrm>
          <a:prstGeom prst="rect">
            <a:avLst/>
          </a:prstGeom>
        </p:spPr>
        <p:txBody>
          <a:bodyPr vert="horz" lIns="418009" tIns="209004" rIns="418009" bIns="209004" rtlCol="0" anchor="ctr"/>
          <a:lstStyle>
            <a:lvl1pPr algn="ctr">
              <a:defRPr sz="519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523440" y="30510484"/>
            <a:ext cx="8961120" cy="1752599"/>
          </a:xfrm>
          <a:prstGeom prst="rect">
            <a:avLst/>
          </a:prstGeom>
        </p:spPr>
        <p:txBody>
          <a:bodyPr vert="horz" lIns="418009" tIns="209004" rIns="418009" bIns="209004" rtlCol="0" anchor="ctr"/>
          <a:lstStyle>
            <a:lvl1pPr algn="r">
              <a:defRPr sz="5193">
                <a:solidFill>
                  <a:schemeClr val="tx1">
                    <a:tint val="75000"/>
                  </a:schemeClr>
                </a:solidFill>
              </a:defRPr>
            </a:lvl1pPr>
          </a:lstStyle>
          <a:p>
            <a:fld id="{FB5895FE-D7EF-4170-90B7-CE76D56C978B}" type="slidenum">
              <a:rPr lang="en-US" smtClean="0"/>
              <a:t>‹#›</a:t>
            </a:fld>
            <a:endParaRPr lang="en-US"/>
          </a:p>
        </p:txBody>
      </p:sp>
    </p:spTree>
    <p:extLst>
      <p:ext uri="{BB962C8B-B14F-4D97-AF65-F5344CB8AC3E}">
        <p14:creationId xmlns:p14="http://schemas.microsoft.com/office/powerpoint/2010/main" val="1196121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47421" rtl="0" eaLnBrk="1" latinLnBrk="0" hangingPunct="1">
        <a:spcBef>
          <a:spcPct val="0"/>
        </a:spcBef>
        <a:buNone/>
        <a:defRPr sz="18981" kern="1200">
          <a:solidFill>
            <a:schemeClr val="tx1"/>
          </a:solidFill>
          <a:latin typeface="+mj-lt"/>
          <a:ea typeface="+mj-ea"/>
          <a:cs typeface="+mj-cs"/>
        </a:defRPr>
      </a:lvl1pPr>
    </p:titleStyle>
    <p:bodyStyle>
      <a:lvl1pPr marL="1480282" indent="-1480282" algn="l" defTabSz="3947421" rtl="0" eaLnBrk="1" latinLnBrk="0" hangingPunct="1">
        <a:spcBef>
          <a:spcPct val="20000"/>
        </a:spcBef>
        <a:buFont typeface="Arial" pitchFamily="34" charset="0"/>
        <a:buChar char="•"/>
        <a:defRPr sz="13787" kern="1200">
          <a:solidFill>
            <a:schemeClr val="tx1"/>
          </a:solidFill>
          <a:latin typeface="+mn-lt"/>
          <a:ea typeface="+mn-ea"/>
          <a:cs typeface="+mn-cs"/>
        </a:defRPr>
      </a:lvl1pPr>
      <a:lvl2pPr marL="3207280" indent="-1233570" algn="l" defTabSz="3947421" rtl="0" eaLnBrk="1" latinLnBrk="0" hangingPunct="1">
        <a:spcBef>
          <a:spcPct val="20000"/>
        </a:spcBef>
        <a:buFont typeface="Arial" pitchFamily="34" charset="0"/>
        <a:buChar char="–"/>
        <a:defRPr sz="12087" kern="1200">
          <a:solidFill>
            <a:schemeClr val="tx1"/>
          </a:solidFill>
          <a:latin typeface="+mn-lt"/>
          <a:ea typeface="+mn-ea"/>
          <a:cs typeface="+mn-cs"/>
        </a:defRPr>
      </a:lvl2pPr>
      <a:lvl3pPr marL="4934277" indent="-986856" algn="l" defTabSz="3947421" rtl="0" eaLnBrk="1" latinLnBrk="0" hangingPunct="1">
        <a:spcBef>
          <a:spcPct val="20000"/>
        </a:spcBef>
        <a:buFont typeface="Arial" pitchFamily="34" charset="0"/>
        <a:buChar char="•"/>
        <a:defRPr sz="10387" kern="1200">
          <a:solidFill>
            <a:schemeClr val="tx1"/>
          </a:solidFill>
          <a:latin typeface="+mn-lt"/>
          <a:ea typeface="+mn-ea"/>
          <a:cs typeface="+mn-cs"/>
        </a:defRPr>
      </a:lvl3pPr>
      <a:lvl4pPr marL="6907987" indent="-986856" algn="l" defTabSz="3947421" rtl="0" eaLnBrk="1" latinLnBrk="0" hangingPunct="1">
        <a:spcBef>
          <a:spcPct val="20000"/>
        </a:spcBef>
        <a:buFont typeface="Arial" pitchFamily="34" charset="0"/>
        <a:buChar char="–"/>
        <a:defRPr sz="8593" kern="1200">
          <a:solidFill>
            <a:schemeClr val="tx1"/>
          </a:solidFill>
          <a:latin typeface="+mn-lt"/>
          <a:ea typeface="+mn-ea"/>
          <a:cs typeface="+mn-cs"/>
        </a:defRPr>
      </a:lvl4pPr>
      <a:lvl5pPr marL="8881696" indent="-986856" algn="l" defTabSz="3947421" rtl="0" eaLnBrk="1" latinLnBrk="0" hangingPunct="1">
        <a:spcBef>
          <a:spcPct val="20000"/>
        </a:spcBef>
        <a:buFont typeface="Arial" pitchFamily="34" charset="0"/>
        <a:buChar char="»"/>
        <a:defRPr sz="8593" kern="1200">
          <a:solidFill>
            <a:schemeClr val="tx1"/>
          </a:solidFill>
          <a:latin typeface="+mn-lt"/>
          <a:ea typeface="+mn-ea"/>
          <a:cs typeface="+mn-cs"/>
        </a:defRPr>
      </a:lvl5pPr>
      <a:lvl6pPr marL="10855408" indent="-986856" algn="l" defTabSz="3947421" rtl="0" eaLnBrk="1" latinLnBrk="0" hangingPunct="1">
        <a:spcBef>
          <a:spcPct val="20000"/>
        </a:spcBef>
        <a:buFont typeface="Arial" pitchFamily="34" charset="0"/>
        <a:buChar char="•"/>
        <a:defRPr sz="8593" kern="1200">
          <a:solidFill>
            <a:schemeClr val="tx1"/>
          </a:solidFill>
          <a:latin typeface="+mn-lt"/>
          <a:ea typeface="+mn-ea"/>
          <a:cs typeface="+mn-cs"/>
        </a:defRPr>
      </a:lvl6pPr>
      <a:lvl7pPr marL="12829119" indent="-986856" algn="l" defTabSz="3947421" rtl="0" eaLnBrk="1" latinLnBrk="0" hangingPunct="1">
        <a:spcBef>
          <a:spcPct val="20000"/>
        </a:spcBef>
        <a:buFont typeface="Arial" pitchFamily="34" charset="0"/>
        <a:buChar char="•"/>
        <a:defRPr sz="8593" kern="1200">
          <a:solidFill>
            <a:schemeClr val="tx1"/>
          </a:solidFill>
          <a:latin typeface="+mn-lt"/>
          <a:ea typeface="+mn-ea"/>
          <a:cs typeface="+mn-cs"/>
        </a:defRPr>
      </a:lvl7pPr>
      <a:lvl8pPr marL="14802830" indent="-986856" algn="l" defTabSz="3947421" rtl="0" eaLnBrk="1" latinLnBrk="0" hangingPunct="1">
        <a:spcBef>
          <a:spcPct val="20000"/>
        </a:spcBef>
        <a:buFont typeface="Arial" pitchFamily="34" charset="0"/>
        <a:buChar char="•"/>
        <a:defRPr sz="8593" kern="1200">
          <a:solidFill>
            <a:schemeClr val="tx1"/>
          </a:solidFill>
          <a:latin typeface="+mn-lt"/>
          <a:ea typeface="+mn-ea"/>
          <a:cs typeface="+mn-cs"/>
        </a:defRPr>
      </a:lvl8pPr>
      <a:lvl9pPr marL="16776541" indent="-986856" algn="l" defTabSz="3947421" rtl="0" eaLnBrk="1" latinLnBrk="0" hangingPunct="1">
        <a:spcBef>
          <a:spcPct val="20000"/>
        </a:spcBef>
        <a:buFont typeface="Arial" pitchFamily="34" charset="0"/>
        <a:buChar char="•"/>
        <a:defRPr sz="8593" kern="1200">
          <a:solidFill>
            <a:schemeClr val="tx1"/>
          </a:solidFill>
          <a:latin typeface="+mn-lt"/>
          <a:ea typeface="+mn-ea"/>
          <a:cs typeface="+mn-cs"/>
        </a:defRPr>
      </a:lvl9pPr>
    </p:bodyStyle>
    <p:otherStyle>
      <a:defPPr>
        <a:defRPr lang="en-US"/>
      </a:defPPr>
      <a:lvl1pPr marL="0" algn="l" defTabSz="3947421" rtl="0" eaLnBrk="1" latinLnBrk="0" hangingPunct="1">
        <a:defRPr sz="7743" kern="1200">
          <a:solidFill>
            <a:schemeClr val="tx1"/>
          </a:solidFill>
          <a:latin typeface="+mn-lt"/>
          <a:ea typeface="+mn-ea"/>
          <a:cs typeface="+mn-cs"/>
        </a:defRPr>
      </a:lvl1pPr>
      <a:lvl2pPr marL="1973712" algn="l" defTabSz="3947421" rtl="0" eaLnBrk="1" latinLnBrk="0" hangingPunct="1">
        <a:defRPr sz="7743" kern="1200">
          <a:solidFill>
            <a:schemeClr val="tx1"/>
          </a:solidFill>
          <a:latin typeface="+mn-lt"/>
          <a:ea typeface="+mn-ea"/>
          <a:cs typeface="+mn-cs"/>
        </a:defRPr>
      </a:lvl2pPr>
      <a:lvl3pPr marL="3947421" algn="l" defTabSz="3947421" rtl="0" eaLnBrk="1" latinLnBrk="0" hangingPunct="1">
        <a:defRPr sz="7743" kern="1200">
          <a:solidFill>
            <a:schemeClr val="tx1"/>
          </a:solidFill>
          <a:latin typeface="+mn-lt"/>
          <a:ea typeface="+mn-ea"/>
          <a:cs typeface="+mn-cs"/>
        </a:defRPr>
      </a:lvl3pPr>
      <a:lvl4pPr marL="5921133" algn="l" defTabSz="3947421" rtl="0" eaLnBrk="1" latinLnBrk="0" hangingPunct="1">
        <a:defRPr sz="7743" kern="1200">
          <a:solidFill>
            <a:schemeClr val="tx1"/>
          </a:solidFill>
          <a:latin typeface="+mn-lt"/>
          <a:ea typeface="+mn-ea"/>
          <a:cs typeface="+mn-cs"/>
        </a:defRPr>
      </a:lvl4pPr>
      <a:lvl5pPr marL="7894841" algn="l" defTabSz="3947421" rtl="0" eaLnBrk="1" latinLnBrk="0" hangingPunct="1">
        <a:defRPr sz="7743" kern="1200">
          <a:solidFill>
            <a:schemeClr val="tx1"/>
          </a:solidFill>
          <a:latin typeface="+mn-lt"/>
          <a:ea typeface="+mn-ea"/>
          <a:cs typeface="+mn-cs"/>
        </a:defRPr>
      </a:lvl5pPr>
      <a:lvl6pPr marL="9868552" algn="l" defTabSz="3947421" rtl="0" eaLnBrk="1" latinLnBrk="0" hangingPunct="1">
        <a:defRPr sz="7743" kern="1200">
          <a:solidFill>
            <a:schemeClr val="tx1"/>
          </a:solidFill>
          <a:latin typeface="+mn-lt"/>
          <a:ea typeface="+mn-ea"/>
          <a:cs typeface="+mn-cs"/>
        </a:defRPr>
      </a:lvl6pPr>
      <a:lvl7pPr marL="11842263" algn="l" defTabSz="3947421" rtl="0" eaLnBrk="1" latinLnBrk="0" hangingPunct="1">
        <a:defRPr sz="7743" kern="1200">
          <a:solidFill>
            <a:schemeClr val="tx1"/>
          </a:solidFill>
          <a:latin typeface="+mn-lt"/>
          <a:ea typeface="+mn-ea"/>
          <a:cs typeface="+mn-cs"/>
        </a:defRPr>
      </a:lvl7pPr>
      <a:lvl8pPr marL="13815975" algn="l" defTabSz="3947421" rtl="0" eaLnBrk="1" latinLnBrk="0" hangingPunct="1">
        <a:defRPr sz="7743" kern="1200">
          <a:solidFill>
            <a:schemeClr val="tx1"/>
          </a:solidFill>
          <a:latin typeface="+mn-lt"/>
          <a:ea typeface="+mn-ea"/>
          <a:cs typeface="+mn-cs"/>
        </a:defRPr>
      </a:lvl8pPr>
      <a:lvl9pPr marL="15789685" algn="l" defTabSz="3947421" rtl="0" eaLnBrk="1" latinLnBrk="0" hangingPunct="1">
        <a:defRPr sz="77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hyperlink" Target="mailto:krwagner@email.arizona.edu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0E802C87-74E3-F748-8688-339A9CBA2553}"/>
              </a:ext>
            </a:extLst>
          </p:cNvPr>
          <p:cNvSpPr/>
          <p:nvPr/>
        </p:nvSpPr>
        <p:spPr>
          <a:xfrm>
            <a:off x="0" y="44312"/>
            <a:ext cx="38404800" cy="4066301"/>
          </a:xfrm>
          <a:prstGeom prst="rect">
            <a:avLst/>
          </a:prstGeom>
          <a:solidFill>
            <a:srgbClr val="013D80"/>
          </a:solidFill>
          <a:ln>
            <a:solidFill>
              <a:srgbClr val="013D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6082"/>
          </a:p>
        </p:txBody>
      </p:sp>
      <p:sp>
        <p:nvSpPr>
          <p:cNvPr id="33" name="Rectangle 32">
            <a:extLst>
              <a:ext uri="{FF2B5EF4-FFF2-40B4-BE49-F238E27FC236}">
                <a16:creationId xmlns:a16="http://schemas.microsoft.com/office/drawing/2014/main" id="{0A8F4117-75D2-40FD-B1D0-47055841042C}"/>
              </a:ext>
            </a:extLst>
          </p:cNvPr>
          <p:cNvSpPr/>
          <p:nvPr/>
        </p:nvSpPr>
        <p:spPr>
          <a:xfrm>
            <a:off x="0" y="-20962"/>
            <a:ext cx="38404800" cy="4244619"/>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6082" dirty="0">
              <a:solidFill>
                <a:schemeClr val="accent1">
                  <a:lumMod val="20000"/>
                  <a:lumOff val="80000"/>
                </a:schemeClr>
              </a:solidFill>
            </a:endParaRPr>
          </a:p>
        </p:txBody>
      </p:sp>
      <p:sp>
        <p:nvSpPr>
          <p:cNvPr id="39" name="TextBox 38">
            <a:extLst>
              <a:ext uri="{FF2B5EF4-FFF2-40B4-BE49-F238E27FC236}">
                <a16:creationId xmlns:a16="http://schemas.microsoft.com/office/drawing/2014/main" id="{4F744DA3-25F1-4CB6-B8DE-3626D9A8CC8C}"/>
              </a:ext>
            </a:extLst>
          </p:cNvPr>
          <p:cNvSpPr txBox="1"/>
          <p:nvPr/>
        </p:nvSpPr>
        <p:spPr>
          <a:xfrm>
            <a:off x="11430000" y="611582"/>
            <a:ext cx="25254944" cy="1200329"/>
          </a:xfrm>
          <a:prstGeom prst="rect">
            <a:avLst/>
          </a:prstGeom>
          <a:noFill/>
        </p:spPr>
        <p:txBody>
          <a:bodyPr wrap="square" rtlCol="0">
            <a:spAutoFit/>
          </a:bodyPr>
          <a:lstStyle/>
          <a:p>
            <a:pPr algn="ctr"/>
            <a:r>
              <a:rPr lang="en-US" sz="7200" dirty="0">
                <a:solidFill>
                  <a:schemeClr val="bg1"/>
                </a:solidFill>
              </a:rPr>
              <a:t>POSTER TITLE HERE</a:t>
            </a:r>
          </a:p>
        </p:txBody>
      </p:sp>
      <p:sp>
        <p:nvSpPr>
          <p:cNvPr id="49" name="TextBox 48">
            <a:extLst>
              <a:ext uri="{FF2B5EF4-FFF2-40B4-BE49-F238E27FC236}">
                <a16:creationId xmlns:a16="http://schemas.microsoft.com/office/drawing/2014/main" id="{A106EB53-CED2-423E-8CE7-6CE3DDC02402}"/>
              </a:ext>
            </a:extLst>
          </p:cNvPr>
          <p:cNvSpPr txBox="1"/>
          <p:nvPr/>
        </p:nvSpPr>
        <p:spPr>
          <a:xfrm>
            <a:off x="374962" y="5490353"/>
            <a:ext cx="8046720" cy="6324808"/>
          </a:xfrm>
          <a:prstGeom prst="rect">
            <a:avLst/>
          </a:prstGeom>
          <a:noFill/>
          <a:ln w="6350">
            <a:noFill/>
          </a:ln>
        </p:spPr>
        <p:txBody>
          <a:bodyPr wrap="square" lIns="228600" tIns="228600" rIns="228600" bIns="228600" rtlCol="0">
            <a:spAutoFit/>
          </a:bodyPr>
          <a:lstStyle/>
          <a:p>
            <a:pPr algn="just"/>
            <a:r>
              <a:rPr lang="en-US" sz="3200" dirty="0"/>
              <a:t>The abstract should be one paragraph which summarizes the project. Limit to 500 words. Abstract should include: a) Research question; b) Background, significance, and rationale for the question; c) Methods; d) Results; and, e) Conclusions and Impact. Someone should be able to quickly read your abstract and understand what you did (Methods below), why you did it (Introduction below), what you found (Results below), and what it means (Conclusions and Impact below).</a:t>
            </a:r>
          </a:p>
        </p:txBody>
      </p:sp>
      <p:sp>
        <p:nvSpPr>
          <p:cNvPr id="51" name="Rectangle 50">
            <a:extLst>
              <a:ext uri="{FF2B5EF4-FFF2-40B4-BE49-F238E27FC236}">
                <a16:creationId xmlns:a16="http://schemas.microsoft.com/office/drawing/2014/main" id="{FD4E2B5E-05E1-498D-8605-69F0942707D0}"/>
              </a:ext>
            </a:extLst>
          </p:cNvPr>
          <p:cNvSpPr/>
          <p:nvPr/>
        </p:nvSpPr>
        <p:spPr>
          <a:xfrm>
            <a:off x="0" y="32048814"/>
            <a:ext cx="38404800" cy="853440"/>
          </a:xfrm>
          <a:prstGeom prst="rect">
            <a:avLst/>
          </a:prstGeom>
          <a:solidFill>
            <a:srgbClr val="013D80"/>
          </a:solidFill>
          <a:ln>
            <a:solidFill>
              <a:srgbClr val="013D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6082"/>
          </a:p>
        </p:txBody>
      </p:sp>
      <p:sp>
        <p:nvSpPr>
          <p:cNvPr id="29" name="TextBox 28">
            <a:extLst>
              <a:ext uri="{FF2B5EF4-FFF2-40B4-BE49-F238E27FC236}">
                <a16:creationId xmlns:a16="http://schemas.microsoft.com/office/drawing/2014/main" id="{32FCFC4C-B90D-452D-85B3-5F2A16EADF6F}"/>
              </a:ext>
            </a:extLst>
          </p:cNvPr>
          <p:cNvSpPr txBox="1"/>
          <p:nvPr/>
        </p:nvSpPr>
        <p:spPr>
          <a:xfrm>
            <a:off x="11430000" y="1823778"/>
            <a:ext cx="25254944" cy="2010679"/>
          </a:xfrm>
          <a:prstGeom prst="rect">
            <a:avLst/>
          </a:prstGeom>
          <a:noFill/>
        </p:spPr>
        <p:txBody>
          <a:bodyPr wrap="square" rtlCol="0">
            <a:spAutoFit/>
          </a:bodyPr>
          <a:lstStyle/>
          <a:p>
            <a:pPr algn="ctr"/>
            <a:r>
              <a:rPr lang="en-US" sz="6233" dirty="0">
                <a:solidFill>
                  <a:schemeClr val="bg1"/>
                </a:solidFill>
              </a:rPr>
              <a:t>Student Name, (Titles), University of Arizona College of Medicine, Phoenix</a:t>
            </a:r>
            <a:br>
              <a:rPr lang="en-US" sz="6233" dirty="0">
                <a:solidFill>
                  <a:schemeClr val="bg1"/>
                </a:solidFill>
              </a:rPr>
            </a:br>
            <a:r>
              <a:rPr lang="en-US" sz="6233" dirty="0">
                <a:solidFill>
                  <a:schemeClr val="bg1"/>
                </a:solidFill>
              </a:rPr>
              <a:t> Authors names, titles, institutions</a:t>
            </a:r>
            <a:endParaRPr lang="en-US" sz="7357" dirty="0">
              <a:solidFill>
                <a:schemeClr val="bg1"/>
              </a:solidFill>
            </a:endParaRPr>
          </a:p>
        </p:txBody>
      </p:sp>
      <p:sp>
        <p:nvSpPr>
          <p:cNvPr id="30" name="Text Box 7">
            <a:extLst>
              <a:ext uri="{FF2B5EF4-FFF2-40B4-BE49-F238E27FC236}">
                <a16:creationId xmlns:a16="http://schemas.microsoft.com/office/drawing/2014/main" id="{036F04AB-FE60-4654-8E25-3519C3DB9C5D}"/>
              </a:ext>
            </a:extLst>
          </p:cNvPr>
          <p:cNvSpPr txBox="1">
            <a:spLocks noChangeArrowheads="1"/>
          </p:cNvSpPr>
          <p:nvPr/>
        </p:nvSpPr>
        <p:spPr bwMode="auto">
          <a:xfrm>
            <a:off x="257176" y="4328758"/>
            <a:ext cx="8229600" cy="914400"/>
          </a:xfrm>
          <a:prstGeom prst="rect">
            <a:avLst/>
          </a:prstGeom>
          <a:solidFill>
            <a:schemeClr val="tx2">
              <a:lumMod val="50000"/>
            </a:schemeClr>
          </a:solidFill>
          <a:ln>
            <a:noFill/>
          </a:ln>
        </p:spPr>
        <p:txBody>
          <a:bodyPr wrap="square" lIns="86197" tIns="43089" rIns="86197" bIns="43089" anchor="ctr" anchorCtr="0">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gn="ctr">
              <a:spcBef>
                <a:spcPct val="50000"/>
              </a:spcBef>
            </a:pPr>
            <a:r>
              <a:rPr lang="en-US" sz="4000" b="1" dirty="0">
                <a:solidFill>
                  <a:srgbClr val="F8F8F8"/>
                </a:solidFill>
                <a:latin typeface="Arial" panose="020B0604020202020204" pitchFamily="34" charset="0"/>
                <a:cs typeface="Arial" panose="020B0604020202020204" pitchFamily="34" charset="0"/>
              </a:rPr>
              <a:t>Abstract</a:t>
            </a:r>
          </a:p>
        </p:txBody>
      </p:sp>
      <p:sp>
        <p:nvSpPr>
          <p:cNvPr id="31" name="Text Box 7">
            <a:extLst>
              <a:ext uri="{FF2B5EF4-FFF2-40B4-BE49-F238E27FC236}">
                <a16:creationId xmlns:a16="http://schemas.microsoft.com/office/drawing/2014/main" id="{7FE20A44-21D9-41C7-9F6A-3B70B9A03003}"/>
              </a:ext>
            </a:extLst>
          </p:cNvPr>
          <p:cNvSpPr txBox="1">
            <a:spLocks noChangeArrowheads="1"/>
          </p:cNvSpPr>
          <p:nvPr/>
        </p:nvSpPr>
        <p:spPr bwMode="auto">
          <a:xfrm>
            <a:off x="257176" y="12028608"/>
            <a:ext cx="8229600" cy="914400"/>
          </a:xfrm>
          <a:prstGeom prst="rect">
            <a:avLst/>
          </a:prstGeom>
          <a:solidFill>
            <a:schemeClr val="tx2">
              <a:lumMod val="50000"/>
            </a:schemeClr>
          </a:solidFill>
          <a:ln>
            <a:noFill/>
          </a:ln>
        </p:spPr>
        <p:txBody>
          <a:bodyPr wrap="square" lIns="86197" tIns="43089" rIns="86197" bIns="43089" anchor="ctr" anchorCtr="0">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gn="ctr">
              <a:spcBef>
                <a:spcPct val="50000"/>
              </a:spcBef>
            </a:pPr>
            <a:r>
              <a:rPr lang="en-US" sz="4000" b="1" dirty="0">
                <a:solidFill>
                  <a:srgbClr val="F8F8F8"/>
                </a:solidFill>
                <a:latin typeface="Arial" panose="020B0604020202020204" pitchFamily="34" charset="0"/>
                <a:cs typeface="Arial" panose="020B0604020202020204" pitchFamily="34" charset="0"/>
              </a:rPr>
              <a:t>Introduction</a:t>
            </a:r>
          </a:p>
        </p:txBody>
      </p:sp>
      <p:sp>
        <p:nvSpPr>
          <p:cNvPr id="37" name="TextBox 36">
            <a:extLst>
              <a:ext uri="{FF2B5EF4-FFF2-40B4-BE49-F238E27FC236}">
                <a16:creationId xmlns:a16="http://schemas.microsoft.com/office/drawing/2014/main" id="{418C5370-84E8-4702-8AC3-F97E27648E9B}"/>
              </a:ext>
            </a:extLst>
          </p:cNvPr>
          <p:cNvSpPr txBox="1"/>
          <p:nvPr/>
        </p:nvSpPr>
        <p:spPr>
          <a:xfrm>
            <a:off x="393417" y="13130241"/>
            <a:ext cx="8046720" cy="7355860"/>
          </a:xfrm>
          <a:prstGeom prst="rect">
            <a:avLst/>
          </a:prstGeom>
          <a:noFill/>
          <a:ln w="6350">
            <a:noFill/>
          </a:ln>
        </p:spPr>
        <p:txBody>
          <a:bodyPr wrap="square" lIns="228600" tIns="228600" rIns="228600" bIns="228600" rtlCol="0">
            <a:spAutoFit/>
          </a:bodyPr>
          <a:lstStyle/>
          <a:p>
            <a:pPr algn="just"/>
            <a:r>
              <a:rPr lang="en-US" sz="3200" dirty="0"/>
              <a:t>This section should be brief.  It should clearly state the research question and the significance and rationale for asking the question.  This section should provide enough information to let a faculty member in a clinical or basic science department easily understand and review the project. The introduction is based on the background literature which identifies knowledge gaps.  Your research question should target one or more of these gaps.  After reading this short introduction section, the project’s stated question, impact, significance, and rationale should be crystal clear to the reader. </a:t>
            </a:r>
          </a:p>
        </p:txBody>
      </p:sp>
      <p:sp>
        <p:nvSpPr>
          <p:cNvPr id="38" name="TextBox 37">
            <a:extLst>
              <a:ext uri="{FF2B5EF4-FFF2-40B4-BE49-F238E27FC236}">
                <a16:creationId xmlns:a16="http://schemas.microsoft.com/office/drawing/2014/main" id="{C82F1512-3A14-4A6F-B2F3-D760FA56C859}"/>
              </a:ext>
            </a:extLst>
          </p:cNvPr>
          <p:cNvSpPr txBox="1"/>
          <p:nvPr/>
        </p:nvSpPr>
        <p:spPr>
          <a:xfrm>
            <a:off x="926846" y="26992951"/>
            <a:ext cx="6858000" cy="2923877"/>
          </a:xfrm>
          <a:prstGeom prst="rect">
            <a:avLst/>
          </a:prstGeom>
          <a:noFill/>
        </p:spPr>
        <p:txBody>
          <a:bodyPr wrap="square" lIns="228600" tIns="228600" rIns="228600" bIns="228600" rtlCol="0">
            <a:spAutoFit/>
          </a:bodyPr>
          <a:lstStyle/>
          <a:p>
            <a:pPr algn="just"/>
            <a:r>
              <a:rPr lang="en-US" sz="3200" i="1" dirty="0">
                <a:cs typeface="Arial" pitchFamily="34" charset="0"/>
              </a:rPr>
              <a:t>Figure 1: All figures, charts, and tables should include a caption which summarizes the information.  We recommend italics for the captions.</a:t>
            </a:r>
          </a:p>
        </p:txBody>
      </p:sp>
      <p:pic>
        <p:nvPicPr>
          <p:cNvPr id="41" name="Picture 40">
            <a:extLst>
              <a:ext uri="{FF2B5EF4-FFF2-40B4-BE49-F238E27FC236}">
                <a16:creationId xmlns:a16="http://schemas.microsoft.com/office/drawing/2014/main" id="{FBD9A5EF-FC23-466A-A1C9-44EC6E6375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3647" y="20593046"/>
            <a:ext cx="6421644" cy="6421644"/>
          </a:xfrm>
          <a:prstGeom prst="rect">
            <a:avLst/>
          </a:prstGeom>
        </p:spPr>
      </p:pic>
      <p:sp>
        <p:nvSpPr>
          <p:cNvPr id="42" name="Text Box 7">
            <a:extLst>
              <a:ext uri="{FF2B5EF4-FFF2-40B4-BE49-F238E27FC236}">
                <a16:creationId xmlns:a16="http://schemas.microsoft.com/office/drawing/2014/main" id="{7D53FE59-1342-4E7D-B7CF-4E4FC2B2CDB6}"/>
              </a:ext>
            </a:extLst>
          </p:cNvPr>
          <p:cNvSpPr txBox="1">
            <a:spLocks noChangeArrowheads="1"/>
          </p:cNvSpPr>
          <p:nvPr/>
        </p:nvSpPr>
        <p:spPr bwMode="auto">
          <a:xfrm>
            <a:off x="10123714" y="4338473"/>
            <a:ext cx="8229600" cy="914400"/>
          </a:xfrm>
          <a:prstGeom prst="rect">
            <a:avLst/>
          </a:prstGeom>
          <a:solidFill>
            <a:schemeClr val="tx2">
              <a:lumMod val="50000"/>
            </a:schemeClr>
          </a:solidFill>
          <a:ln>
            <a:noFill/>
          </a:ln>
        </p:spPr>
        <p:txBody>
          <a:bodyPr wrap="square" lIns="86197" tIns="43089" rIns="86197" bIns="43089" anchor="ctr" anchorCtr="1">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gn="ctr">
              <a:spcBef>
                <a:spcPct val="50000"/>
              </a:spcBef>
            </a:pPr>
            <a:r>
              <a:rPr lang="en-US" sz="4000" b="1" dirty="0">
                <a:solidFill>
                  <a:srgbClr val="F8F8F8"/>
                </a:solidFill>
                <a:latin typeface="Arial" panose="020B0604020202020204" pitchFamily="34" charset="0"/>
                <a:cs typeface="Arial" panose="020B0604020202020204" pitchFamily="34" charset="0"/>
              </a:rPr>
              <a:t>Methods</a:t>
            </a:r>
          </a:p>
        </p:txBody>
      </p:sp>
      <p:sp>
        <p:nvSpPr>
          <p:cNvPr id="44" name="Text Box 7">
            <a:extLst>
              <a:ext uri="{FF2B5EF4-FFF2-40B4-BE49-F238E27FC236}">
                <a16:creationId xmlns:a16="http://schemas.microsoft.com/office/drawing/2014/main" id="{2CDE41D9-6D58-4C77-BE60-7AB8AC951C30}"/>
              </a:ext>
            </a:extLst>
          </p:cNvPr>
          <p:cNvSpPr txBox="1">
            <a:spLocks noChangeArrowheads="1"/>
          </p:cNvSpPr>
          <p:nvPr/>
        </p:nvSpPr>
        <p:spPr bwMode="auto">
          <a:xfrm>
            <a:off x="29916665" y="15325827"/>
            <a:ext cx="8229600" cy="914400"/>
          </a:xfrm>
          <a:prstGeom prst="rect">
            <a:avLst/>
          </a:prstGeom>
          <a:solidFill>
            <a:schemeClr val="tx2">
              <a:lumMod val="50000"/>
            </a:schemeClr>
          </a:solidFill>
          <a:ln>
            <a:noFill/>
          </a:ln>
        </p:spPr>
        <p:txBody>
          <a:bodyPr wrap="square" lIns="86197" tIns="43089" rIns="86197" bIns="43089" anchor="ctr" anchorCtr="1">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gn="ctr">
              <a:spcBef>
                <a:spcPct val="50000"/>
              </a:spcBef>
            </a:pPr>
            <a:r>
              <a:rPr lang="en-US" sz="4000" b="1" dirty="0">
                <a:solidFill>
                  <a:srgbClr val="F8F8F8"/>
                </a:solidFill>
                <a:latin typeface="Arial" panose="020B0604020202020204" pitchFamily="34" charset="0"/>
                <a:cs typeface="Arial" panose="020B0604020202020204" pitchFamily="34" charset="0"/>
              </a:rPr>
              <a:t>Discussion and Conclusions</a:t>
            </a:r>
          </a:p>
        </p:txBody>
      </p:sp>
      <p:sp>
        <p:nvSpPr>
          <p:cNvPr id="45" name="Text Box 7">
            <a:extLst>
              <a:ext uri="{FF2B5EF4-FFF2-40B4-BE49-F238E27FC236}">
                <a16:creationId xmlns:a16="http://schemas.microsoft.com/office/drawing/2014/main" id="{BE9E8306-0635-4C40-AD57-3F3ED376118C}"/>
              </a:ext>
            </a:extLst>
          </p:cNvPr>
          <p:cNvSpPr txBox="1">
            <a:spLocks noChangeArrowheads="1"/>
          </p:cNvSpPr>
          <p:nvPr/>
        </p:nvSpPr>
        <p:spPr bwMode="auto">
          <a:xfrm>
            <a:off x="10129430" y="16396256"/>
            <a:ext cx="8229600" cy="914400"/>
          </a:xfrm>
          <a:prstGeom prst="rect">
            <a:avLst/>
          </a:prstGeom>
          <a:solidFill>
            <a:schemeClr val="tx2">
              <a:lumMod val="50000"/>
            </a:schemeClr>
          </a:solidFill>
          <a:ln>
            <a:noFill/>
          </a:ln>
        </p:spPr>
        <p:txBody>
          <a:bodyPr wrap="square" lIns="86197" tIns="43089" rIns="86197" bIns="43089" anchor="ctr" anchorCtr="1">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gn="ctr">
              <a:spcBef>
                <a:spcPct val="50000"/>
              </a:spcBef>
            </a:pPr>
            <a:r>
              <a:rPr lang="en-US" sz="4000" b="1" dirty="0">
                <a:solidFill>
                  <a:srgbClr val="F8F8F8"/>
                </a:solidFill>
                <a:latin typeface="Arial" panose="020B0604020202020204" pitchFamily="34" charset="0"/>
                <a:cs typeface="Arial" panose="020B0604020202020204" pitchFamily="34" charset="0"/>
              </a:rPr>
              <a:t>Results: Experiment 1</a:t>
            </a:r>
          </a:p>
        </p:txBody>
      </p:sp>
      <p:sp>
        <p:nvSpPr>
          <p:cNvPr id="59" name="Text Box 7">
            <a:extLst>
              <a:ext uri="{FF2B5EF4-FFF2-40B4-BE49-F238E27FC236}">
                <a16:creationId xmlns:a16="http://schemas.microsoft.com/office/drawing/2014/main" id="{AB9637B5-AF40-42D7-A89E-6068B0D75437}"/>
              </a:ext>
            </a:extLst>
          </p:cNvPr>
          <p:cNvSpPr txBox="1">
            <a:spLocks noChangeArrowheads="1"/>
          </p:cNvSpPr>
          <p:nvPr/>
        </p:nvSpPr>
        <p:spPr bwMode="auto">
          <a:xfrm>
            <a:off x="19978007" y="14262298"/>
            <a:ext cx="8229600" cy="914400"/>
          </a:xfrm>
          <a:prstGeom prst="rect">
            <a:avLst/>
          </a:prstGeom>
          <a:solidFill>
            <a:schemeClr val="tx2">
              <a:lumMod val="50000"/>
            </a:schemeClr>
          </a:solidFill>
          <a:ln>
            <a:noFill/>
          </a:ln>
        </p:spPr>
        <p:txBody>
          <a:bodyPr wrap="square" lIns="86197" tIns="43089" rIns="86197" bIns="43089" anchor="ctr" anchorCtr="1">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gn="ctr">
              <a:spcBef>
                <a:spcPct val="50000"/>
              </a:spcBef>
            </a:pPr>
            <a:r>
              <a:rPr lang="en-US" sz="4000" b="1" dirty="0">
                <a:solidFill>
                  <a:srgbClr val="F8F8F8"/>
                </a:solidFill>
                <a:latin typeface="Arial" panose="020B0604020202020204" pitchFamily="34" charset="0"/>
                <a:cs typeface="Arial" panose="020B0604020202020204" pitchFamily="34" charset="0"/>
              </a:rPr>
              <a:t>Results: Experiment 2</a:t>
            </a:r>
          </a:p>
        </p:txBody>
      </p:sp>
      <p:sp>
        <p:nvSpPr>
          <p:cNvPr id="20" name="Text Box 14">
            <a:extLst>
              <a:ext uri="{FF2B5EF4-FFF2-40B4-BE49-F238E27FC236}">
                <a16:creationId xmlns:a16="http://schemas.microsoft.com/office/drawing/2014/main" id="{3FD2DF66-9B14-4F8F-BD35-3127A6255AD1}"/>
              </a:ext>
            </a:extLst>
          </p:cNvPr>
          <p:cNvSpPr txBox="1">
            <a:spLocks noChangeArrowheads="1"/>
          </p:cNvSpPr>
          <p:nvPr/>
        </p:nvSpPr>
        <p:spPr bwMode="auto">
          <a:xfrm>
            <a:off x="10145485" y="5471018"/>
            <a:ext cx="8046720" cy="83133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228600" tIns="228600" rIns="228600" bIns="228600">
            <a:spAutoFit/>
          </a:bodyPr>
          <a:lstStyle>
            <a:lvl1pPr defTabSz="4389438" eaLnBrk="0" hangingPunct="0">
              <a:defRPr sz="2900">
                <a:solidFill>
                  <a:schemeClr val="tx1"/>
                </a:solidFill>
                <a:latin typeface="Arial Narrow" pitchFamily="34" charset="0"/>
              </a:defRPr>
            </a:lvl1pPr>
            <a:lvl2pPr marL="742950" indent="-285750" defTabSz="4389438" eaLnBrk="0" hangingPunct="0">
              <a:defRPr sz="2900">
                <a:solidFill>
                  <a:schemeClr val="tx1"/>
                </a:solidFill>
                <a:latin typeface="Arial Narrow" pitchFamily="34" charset="0"/>
              </a:defRPr>
            </a:lvl2pPr>
            <a:lvl3pPr marL="1143000" indent="-228600" defTabSz="4389438" eaLnBrk="0" hangingPunct="0">
              <a:defRPr sz="2900">
                <a:solidFill>
                  <a:schemeClr val="tx1"/>
                </a:solidFill>
                <a:latin typeface="Arial Narrow" pitchFamily="34" charset="0"/>
              </a:defRPr>
            </a:lvl3pPr>
            <a:lvl4pPr marL="1600200" indent="-228600" defTabSz="4389438" eaLnBrk="0" hangingPunct="0">
              <a:defRPr sz="2900">
                <a:solidFill>
                  <a:schemeClr val="tx1"/>
                </a:solidFill>
                <a:latin typeface="Arial Narrow" pitchFamily="34" charset="0"/>
              </a:defRPr>
            </a:lvl4pPr>
            <a:lvl5pPr marL="2057400" indent="-228600" defTabSz="4389438" eaLnBrk="0" hangingPunct="0">
              <a:defRPr sz="2900">
                <a:solidFill>
                  <a:schemeClr val="tx1"/>
                </a:solidFill>
                <a:latin typeface="Arial Narrow" pitchFamily="34" charset="0"/>
              </a:defRPr>
            </a:lvl5pPr>
            <a:lvl6pPr marL="2514600" indent="-228600" defTabSz="4389438" eaLnBrk="0" fontAlgn="base" hangingPunct="0">
              <a:spcBef>
                <a:spcPct val="0"/>
              </a:spcBef>
              <a:spcAft>
                <a:spcPct val="0"/>
              </a:spcAft>
              <a:defRPr sz="2900">
                <a:solidFill>
                  <a:schemeClr val="tx1"/>
                </a:solidFill>
                <a:latin typeface="Arial Narrow" pitchFamily="34" charset="0"/>
              </a:defRPr>
            </a:lvl6pPr>
            <a:lvl7pPr marL="2971800" indent="-228600" defTabSz="4389438" eaLnBrk="0" fontAlgn="base" hangingPunct="0">
              <a:spcBef>
                <a:spcPct val="0"/>
              </a:spcBef>
              <a:spcAft>
                <a:spcPct val="0"/>
              </a:spcAft>
              <a:defRPr sz="2900">
                <a:solidFill>
                  <a:schemeClr val="tx1"/>
                </a:solidFill>
                <a:latin typeface="Arial Narrow" pitchFamily="34" charset="0"/>
              </a:defRPr>
            </a:lvl7pPr>
            <a:lvl8pPr marL="3429000" indent="-228600" defTabSz="4389438" eaLnBrk="0" fontAlgn="base" hangingPunct="0">
              <a:spcBef>
                <a:spcPct val="0"/>
              </a:spcBef>
              <a:spcAft>
                <a:spcPct val="0"/>
              </a:spcAft>
              <a:defRPr sz="2900">
                <a:solidFill>
                  <a:schemeClr val="tx1"/>
                </a:solidFill>
                <a:latin typeface="Arial Narrow" pitchFamily="34" charset="0"/>
              </a:defRPr>
            </a:lvl8pPr>
            <a:lvl9pPr marL="3886200" indent="-228600" defTabSz="4389438" eaLnBrk="0" fontAlgn="base" hangingPunct="0">
              <a:spcBef>
                <a:spcPct val="0"/>
              </a:spcBef>
              <a:spcAft>
                <a:spcPct val="0"/>
              </a:spcAft>
              <a:defRPr sz="2900">
                <a:solidFill>
                  <a:schemeClr val="tx1"/>
                </a:solidFill>
                <a:latin typeface="Arial Narrow" pitchFamily="34" charset="0"/>
              </a:defRPr>
            </a:lvl9pPr>
          </a:lstStyle>
          <a:p>
            <a:pPr algn="just" eaLnBrk="1" hangingPunct="1"/>
            <a:r>
              <a:rPr lang="en-US" sz="3200" dirty="0">
                <a:latin typeface="+mn-lt"/>
              </a:rPr>
              <a:t>This section describes in detail what you did to address your research question.  The methodological approach should be brief but provide enough information for someone to understand what you did to address the research question. It also provides a description of the study design and analytic methods. This section should include the number of subjects in the design, the rationale for using this number of subjects, the variables that were analyzed, and the statistical approach.  This section should also include other methodology (e.g., recruiting/enrolling subjects; specific methods, manipulations, or procedures).</a:t>
            </a:r>
            <a:endParaRPr lang="en-US" sz="3200" b="1" dirty="0">
              <a:latin typeface="+mn-lt"/>
            </a:endParaRPr>
          </a:p>
          <a:p>
            <a:pPr algn="just" eaLnBrk="1" hangingPunct="1"/>
            <a:endParaRPr lang="en-US" sz="3022" b="1" dirty="0"/>
          </a:p>
        </p:txBody>
      </p:sp>
      <p:sp>
        <p:nvSpPr>
          <p:cNvPr id="21" name="Text Box 14">
            <a:extLst>
              <a:ext uri="{FF2B5EF4-FFF2-40B4-BE49-F238E27FC236}">
                <a16:creationId xmlns:a16="http://schemas.microsoft.com/office/drawing/2014/main" id="{088954AB-0B06-4637-A14F-3A2BE5EA5C0E}"/>
              </a:ext>
            </a:extLst>
          </p:cNvPr>
          <p:cNvSpPr txBox="1">
            <a:spLocks noChangeArrowheads="1"/>
          </p:cNvSpPr>
          <p:nvPr/>
        </p:nvSpPr>
        <p:spPr bwMode="auto">
          <a:xfrm>
            <a:off x="10145485" y="17528801"/>
            <a:ext cx="8046720" cy="24314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228600" tIns="228600" rIns="228600" bIns="228600">
            <a:spAutoFit/>
          </a:bodyPr>
          <a:lstStyle>
            <a:lvl1pPr defTabSz="4389438" eaLnBrk="0" hangingPunct="0">
              <a:defRPr sz="2900">
                <a:solidFill>
                  <a:schemeClr val="tx1"/>
                </a:solidFill>
                <a:latin typeface="Arial Narrow" pitchFamily="34" charset="0"/>
              </a:defRPr>
            </a:lvl1pPr>
            <a:lvl2pPr marL="742950" indent="-285750" defTabSz="4389438" eaLnBrk="0" hangingPunct="0">
              <a:defRPr sz="2900">
                <a:solidFill>
                  <a:schemeClr val="tx1"/>
                </a:solidFill>
                <a:latin typeface="Arial Narrow" pitchFamily="34" charset="0"/>
              </a:defRPr>
            </a:lvl2pPr>
            <a:lvl3pPr marL="1143000" indent="-228600" defTabSz="4389438" eaLnBrk="0" hangingPunct="0">
              <a:defRPr sz="2900">
                <a:solidFill>
                  <a:schemeClr val="tx1"/>
                </a:solidFill>
                <a:latin typeface="Arial Narrow" pitchFamily="34" charset="0"/>
              </a:defRPr>
            </a:lvl3pPr>
            <a:lvl4pPr marL="1600200" indent="-228600" defTabSz="4389438" eaLnBrk="0" hangingPunct="0">
              <a:defRPr sz="2900">
                <a:solidFill>
                  <a:schemeClr val="tx1"/>
                </a:solidFill>
                <a:latin typeface="Arial Narrow" pitchFamily="34" charset="0"/>
              </a:defRPr>
            </a:lvl4pPr>
            <a:lvl5pPr marL="2057400" indent="-228600" defTabSz="4389438" eaLnBrk="0" hangingPunct="0">
              <a:defRPr sz="2900">
                <a:solidFill>
                  <a:schemeClr val="tx1"/>
                </a:solidFill>
                <a:latin typeface="Arial Narrow" pitchFamily="34" charset="0"/>
              </a:defRPr>
            </a:lvl5pPr>
            <a:lvl6pPr marL="2514600" indent="-228600" defTabSz="4389438" eaLnBrk="0" fontAlgn="base" hangingPunct="0">
              <a:spcBef>
                <a:spcPct val="0"/>
              </a:spcBef>
              <a:spcAft>
                <a:spcPct val="0"/>
              </a:spcAft>
              <a:defRPr sz="2900">
                <a:solidFill>
                  <a:schemeClr val="tx1"/>
                </a:solidFill>
                <a:latin typeface="Arial Narrow" pitchFamily="34" charset="0"/>
              </a:defRPr>
            </a:lvl6pPr>
            <a:lvl7pPr marL="2971800" indent="-228600" defTabSz="4389438" eaLnBrk="0" fontAlgn="base" hangingPunct="0">
              <a:spcBef>
                <a:spcPct val="0"/>
              </a:spcBef>
              <a:spcAft>
                <a:spcPct val="0"/>
              </a:spcAft>
              <a:defRPr sz="2900">
                <a:solidFill>
                  <a:schemeClr val="tx1"/>
                </a:solidFill>
                <a:latin typeface="Arial Narrow" pitchFamily="34" charset="0"/>
              </a:defRPr>
            </a:lvl7pPr>
            <a:lvl8pPr marL="3429000" indent="-228600" defTabSz="4389438" eaLnBrk="0" fontAlgn="base" hangingPunct="0">
              <a:spcBef>
                <a:spcPct val="0"/>
              </a:spcBef>
              <a:spcAft>
                <a:spcPct val="0"/>
              </a:spcAft>
              <a:defRPr sz="2900">
                <a:solidFill>
                  <a:schemeClr val="tx1"/>
                </a:solidFill>
                <a:latin typeface="Arial Narrow" pitchFamily="34" charset="0"/>
              </a:defRPr>
            </a:lvl8pPr>
            <a:lvl9pPr marL="3886200" indent="-228600" defTabSz="4389438" eaLnBrk="0" fontAlgn="base" hangingPunct="0">
              <a:spcBef>
                <a:spcPct val="0"/>
              </a:spcBef>
              <a:spcAft>
                <a:spcPct val="0"/>
              </a:spcAft>
              <a:defRPr sz="2900">
                <a:solidFill>
                  <a:schemeClr val="tx1"/>
                </a:solidFill>
                <a:latin typeface="Arial Narrow" pitchFamily="34" charset="0"/>
              </a:defRPr>
            </a:lvl9pPr>
          </a:lstStyle>
          <a:p>
            <a:pPr algn="just" eaLnBrk="1" hangingPunct="1"/>
            <a:r>
              <a:rPr lang="en-US" sz="3200" dirty="0">
                <a:latin typeface="+mn-lt"/>
              </a:rPr>
              <a:t>The results section describes research observations using narrative, tables, graphs and statistics in enough detail that readers can interpret them independently. </a:t>
            </a:r>
            <a:endParaRPr lang="en-US" sz="3200" b="1" dirty="0">
              <a:latin typeface="+mn-lt"/>
            </a:endParaRPr>
          </a:p>
        </p:txBody>
      </p:sp>
      <p:pic>
        <p:nvPicPr>
          <p:cNvPr id="22" name="Picture 21">
            <a:extLst>
              <a:ext uri="{FF2B5EF4-FFF2-40B4-BE49-F238E27FC236}">
                <a16:creationId xmlns:a16="http://schemas.microsoft.com/office/drawing/2014/main" id="{CF3B2061-409A-45AF-9164-346D3356D62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66367" y="20951804"/>
            <a:ext cx="6803969" cy="5458295"/>
          </a:xfrm>
          <a:prstGeom prst="rect">
            <a:avLst/>
          </a:prstGeom>
        </p:spPr>
      </p:pic>
      <p:sp>
        <p:nvSpPr>
          <p:cNvPr id="23" name="TextBox 22">
            <a:extLst>
              <a:ext uri="{FF2B5EF4-FFF2-40B4-BE49-F238E27FC236}">
                <a16:creationId xmlns:a16="http://schemas.microsoft.com/office/drawing/2014/main" id="{635F144D-6ED5-4FF1-9953-751854FF08A7}"/>
              </a:ext>
            </a:extLst>
          </p:cNvPr>
          <p:cNvSpPr txBox="1"/>
          <p:nvPr/>
        </p:nvSpPr>
        <p:spPr>
          <a:xfrm>
            <a:off x="10612336" y="27101379"/>
            <a:ext cx="6858000" cy="2431435"/>
          </a:xfrm>
          <a:prstGeom prst="rect">
            <a:avLst/>
          </a:prstGeom>
          <a:noFill/>
        </p:spPr>
        <p:txBody>
          <a:bodyPr wrap="square" lIns="228600" tIns="228600" rIns="228600" bIns="228600" rtlCol="0">
            <a:spAutoFit/>
          </a:bodyPr>
          <a:lstStyle/>
          <a:p>
            <a:pPr algn="just"/>
            <a:r>
              <a:rPr lang="en-US" sz="3200" i="1" dirty="0">
                <a:cs typeface="Arial" pitchFamily="34" charset="0"/>
              </a:rPr>
              <a:t>Figure 2: All figures, charts, and tables should include a titled caption which summarizes the information.  We recommend italics for the captions.</a:t>
            </a:r>
          </a:p>
        </p:txBody>
      </p:sp>
      <p:pic>
        <p:nvPicPr>
          <p:cNvPr id="24" name="Picture 23">
            <a:extLst>
              <a:ext uri="{FF2B5EF4-FFF2-40B4-BE49-F238E27FC236}">
                <a16:creationId xmlns:a16="http://schemas.microsoft.com/office/drawing/2014/main" id="{948D0E39-4803-4A95-8CF8-68F1C16FB7C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731582" y="5365465"/>
            <a:ext cx="6803751" cy="5102814"/>
          </a:xfrm>
          <a:prstGeom prst="rect">
            <a:avLst/>
          </a:prstGeom>
        </p:spPr>
      </p:pic>
      <p:sp>
        <p:nvSpPr>
          <p:cNvPr id="25" name="TextBox 24">
            <a:extLst>
              <a:ext uri="{FF2B5EF4-FFF2-40B4-BE49-F238E27FC236}">
                <a16:creationId xmlns:a16="http://schemas.microsoft.com/office/drawing/2014/main" id="{36689CFD-D6F7-40F3-A40F-069C233087AC}"/>
              </a:ext>
            </a:extLst>
          </p:cNvPr>
          <p:cNvSpPr txBox="1"/>
          <p:nvPr/>
        </p:nvSpPr>
        <p:spPr>
          <a:xfrm>
            <a:off x="20690524" y="10906660"/>
            <a:ext cx="6858000" cy="2431435"/>
          </a:xfrm>
          <a:prstGeom prst="rect">
            <a:avLst/>
          </a:prstGeom>
          <a:noFill/>
        </p:spPr>
        <p:txBody>
          <a:bodyPr wrap="square" lIns="228600" tIns="228600" rIns="228600" bIns="228600" rtlCol="0">
            <a:spAutoFit/>
          </a:bodyPr>
          <a:lstStyle/>
          <a:p>
            <a:pPr algn="just"/>
            <a:r>
              <a:rPr lang="en-US" sz="3200" i="1" dirty="0">
                <a:cs typeface="Arial" pitchFamily="34" charset="0"/>
              </a:rPr>
              <a:t>Figure 3: All figures, charts, and tables should include a caption which summarizes the information.  We recommend italics for the captions.</a:t>
            </a:r>
          </a:p>
        </p:txBody>
      </p:sp>
      <p:sp>
        <p:nvSpPr>
          <p:cNvPr id="26" name="TextBox 25">
            <a:extLst>
              <a:ext uri="{FF2B5EF4-FFF2-40B4-BE49-F238E27FC236}">
                <a16:creationId xmlns:a16="http://schemas.microsoft.com/office/drawing/2014/main" id="{BA06F471-0F82-4918-8443-DC5393253D48}"/>
              </a:ext>
            </a:extLst>
          </p:cNvPr>
          <p:cNvSpPr txBox="1"/>
          <p:nvPr/>
        </p:nvSpPr>
        <p:spPr>
          <a:xfrm>
            <a:off x="20048323" y="15620168"/>
            <a:ext cx="8046720" cy="4373826"/>
          </a:xfrm>
          <a:prstGeom prst="rect">
            <a:avLst/>
          </a:prstGeom>
          <a:noFill/>
        </p:spPr>
        <p:txBody>
          <a:bodyPr wrap="square" lIns="228600" tIns="228600" rIns="228600" bIns="228600" rtlCol="0">
            <a:spAutoFit/>
          </a:bodyPr>
          <a:lstStyle/>
          <a:p>
            <a:pPr algn="just"/>
            <a:r>
              <a:rPr lang="en-US" sz="3200" dirty="0"/>
              <a:t>In the poster, Tables and Figures are much more prominent than text, since you will be at the poster to discuss findings with visitors.  Include both negative and positive results. Results are often clearer if you subdivide results into logical segments with clear headings. </a:t>
            </a:r>
            <a:endParaRPr lang="en-US" sz="3200" b="1" dirty="0"/>
          </a:p>
          <a:p>
            <a:pPr algn="just"/>
            <a:endParaRPr lang="en-US" sz="3022" dirty="0">
              <a:latin typeface="Arial Narrow" panose="020B0606020202030204" pitchFamily="34" charset="0"/>
            </a:endParaRPr>
          </a:p>
        </p:txBody>
      </p:sp>
      <p:pic>
        <p:nvPicPr>
          <p:cNvPr id="27" name="Picture 26">
            <a:extLst>
              <a:ext uri="{FF2B5EF4-FFF2-40B4-BE49-F238E27FC236}">
                <a16:creationId xmlns:a16="http://schemas.microsoft.com/office/drawing/2014/main" id="{E45F712B-889A-4D89-91DB-CDB6AFB84CA8}"/>
              </a:ext>
            </a:extLst>
          </p:cNvPr>
          <p:cNvPicPr>
            <a:picLocks noChangeAspect="1"/>
          </p:cNvPicPr>
          <p:nvPr/>
        </p:nvPicPr>
        <p:blipFill>
          <a:blip r:embed="rId6"/>
          <a:stretch>
            <a:fillRect/>
          </a:stretch>
        </p:blipFill>
        <p:spPr>
          <a:xfrm>
            <a:off x="20351857" y="19668897"/>
            <a:ext cx="7196667" cy="8157238"/>
          </a:xfrm>
          <a:prstGeom prst="rect">
            <a:avLst/>
          </a:prstGeom>
        </p:spPr>
      </p:pic>
      <p:sp>
        <p:nvSpPr>
          <p:cNvPr id="28" name="TextBox 27">
            <a:extLst>
              <a:ext uri="{FF2B5EF4-FFF2-40B4-BE49-F238E27FC236}">
                <a16:creationId xmlns:a16="http://schemas.microsoft.com/office/drawing/2014/main" id="{F1A16A63-1F52-4035-A17C-FF2C6DAA280B}"/>
              </a:ext>
            </a:extLst>
          </p:cNvPr>
          <p:cNvSpPr txBox="1"/>
          <p:nvPr/>
        </p:nvSpPr>
        <p:spPr>
          <a:xfrm>
            <a:off x="20495790" y="28317097"/>
            <a:ext cx="6858000" cy="2431435"/>
          </a:xfrm>
          <a:prstGeom prst="rect">
            <a:avLst/>
          </a:prstGeom>
          <a:noFill/>
        </p:spPr>
        <p:txBody>
          <a:bodyPr wrap="square" lIns="228600" tIns="228600" rIns="228600" bIns="228600" rtlCol="0">
            <a:spAutoFit/>
          </a:bodyPr>
          <a:lstStyle/>
          <a:p>
            <a:pPr algn="just"/>
            <a:r>
              <a:rPr lang="en-US" sz="3200" i="1" dirty="0">
                <a:cs typeface="Arial" pitchFamily="34" charset="0"/>
              </a:rPr>
              <a:t>Table 1: All figures, charts, and tables should include a caption which summarizes the information.  We recommend italics for the captions.</a:t>
            </a:r>
          </a:p>
        </p:txBody>
      </p:sp>
      <p:sp>
        <p:nvSpPr>
          <p:cNvPr id="35" name="Text Box 14">
            <a:extLst>
              <a:ext uri="{FF2B5EF4-FFF2-40B4-BE49-F238E27FC236}">
                <a16:creationId xmlns:a16="http://schemas.microsoft.com/office/drawing/2014/main" id="{1BDF5DED-B120-449E-AF6D-0FA411D0FC96}"/>
              </a:ext>
            </a:extLst>
          </p:cNvPr>
          <p:cNvSpPr txBox="1">
            <a:spLocks noChangeArrowheads="1"/>
          </p:cNvSpPr>
          <p:nvPr/>
        </p:nvSpPr>
        <p:spPr bwMode="auto">
          <a:xfrm>
            <a:off x="29827623" y="5082885"/>
            <a:ext cx="8046720" cy="92982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228600" tIns="228600" rIns="228600" bIns="228600">
            <a:spAutoFit/>
          </a:bodyPr>
          <a:lstStyle>
            <a:lvl1pPr defTabSz="4389438" eaLnBrk="0" hangingPunct="0">
              <a:defRPr sz="2900">
                <a:solidFill>
                  <a:schemeClr val="tx1"/>
                </a:solidFill>
                <a:latin typeface="Arial Narrow" pitchFamily="34" charset="0"/>
              </a:defRPr>
            </a:lvl1pPr>
            <a:lvl2pPr marL="742950" indent="-285750" defTabSz="4389438" eaLnBrk="0" hangingPunct="0">
              <a:defRPr sz="2900">
                <a:solidFill>
                  <a:schemeClr val="tx1"/>
                </a:solidFill>
                <a:latin typeface="Arial Narrow" pitchFamily="34" charset="0"/>
              </a:defRPr>
            </a:lvl2pPr>
            <a:lvl3pPr marL="1143000" indent="-228600" defTabSz="4389438" eaLnBrk="0" hangingPunct="0">
              <a:defRPr sz="2900">
                <a:solidFill>
                  <a:schemeClr val="tx1"/>
                </a:solidFill>
                <a:latin typeface="Arial Narrow" pitchFamily="34" charset="0"/>
              </a:defRPr>
            </a:lvl3pPr>
            <a:lvl4pPr marL="1600200" indent="-228600" defTabSz="4389438" eaLnBrk="0" hangingPunct="0">
              <a:defRPr sz="2900">
                <a:solidFill>
                  <a:schemeClr val="tx1"/>
                </a:solidFill>
                <a:latin typeface="Arial Narrow" pitchFamily="34" charset="0"/>
              </a:defRPr>
            </a:lvl4pPr>
            <a:lvl5pPr marL="2057400" indent="-228600" defTabSz="4389438" eaLnBrk="0" hangingPunct="0">
              <a:defRPr sz="2900">
                <a:solidFill>
                  <a:schemeClr val="tx1"/>
                </a:solidFill>
                <a:latin typeface="Arial Narrow" pitchFamily="34" charset="0"/>
              </a:defRPr>
            </a:lvl5pPr>
            <a:lvl6pPr marL="2514600" indent="-228600" defTabSz="4389438" eaLnBrk="0" fontAlgn="base" hangingPunct="0">
              <a:spcBef>
                <a:spcPct val="0"/>
              </a:spcBef>
              <a:spcAft>
                <a:spcPct val="0"/>
              </a:spcAft>
              <a:defRPr sz="2900">
                <a:solidFill>
                  <a:schemeClr val="tx1"/>
                </a:solidFill>
                <a:latin typeface="Arial Narrow" pitchFamily="34" charset="0"/>
              </a:defRPr>
            </a:lvl6pPr>
            <a:lvl7pPr marL="2971800" indent="-228600" defTabSz="4389438" eaLnBrk="0" fontAlgn="base" hangingPunct="0">
              <a:spcBef>
                <a:spcPct val="0"/>
              </a:spcBef>
              <a:spcAft>
                <a:spcPct val="0"/>
              </a:spcAft>
              <a:defRPr sz="2900">
                <a:solidFill>
                  <a:schemeClr val="tx1"/>
                </a:solidFill>
                <a:latin typeface="Arial Narrow" pitchFamily="34" charset="0"/>
              </a:defRPr>
            </a:lvl7pPr>
            <a:lvl8pPr marL="3429000" indent="-228600" defTabSz="4389438" eaLnBrk="0" fontAlgn="base" hangingPunct="0">
              <a:spcBef>
                <a:spcPct val="0"/>
              </a:spcBef>
              <a:spcAft>
                <a:spcPct val="0"/>
              </a:spcAft>
              <a:defRPr sz="2900">
                <a:solidFill>
                  <a:schemeClr val="tx1"/>
                </a:solidFill>
                <a:latin typeface="Arial Narrow" pitchFamily="34" charset="0"/>
              </a:defRPr>
            </a:lvl8pPr>
            <a:lvl9pPr marL="3886200" indent="-228600" defTabSz="4389438" eaLnBrk="0" fontAlgn="base" hangingPunct="0">
              <a:spcBef>
                <a:spcPct val="0"/>
              </a:spcBef>
              <a:spcAft>
                <a:spcPct val="0"/>
              </a:spcAft>
              <a:defRPr sz="2900">
                <a:solidFill>
                  <a:schemeClr val="tx1"/>
                </a:solidFill>
                <a:latin typeface="Arial Narrow" pitchFamily="34" charset="0"/>
              </a:defRPr>
            </a:lvl9pPr>
          </a:lstStyle>
          <a:p>
            <a:pPr algn="just" eaLnBrk="1" hangingPunct="1"/>
            <a:r>
              <a:rPr lang="en-US" sz="3200" dirty="0">
                <a:latin typeface="+mn-lt"/>
              </a:rPr>
              <a:t>The length of each section and the number of figures and tables will vary for each project. Be brief with the text.  Take figures, charts and tables directly from the thesis.  Each poster should have clear and succinct abstract, introduction, results, and conclusions sections.  All figures, charts, and tables need a titled caption that summarizes the information. </a:t>
            </a:r>
          </a:p>
          <a:p>
            <a:pPr algn="just" eaLnBrk="1" hangingPunct="1"/>
            <a:r>
              <a:rPr lang="en-US" sz="3200" dirty="0">
                <a:latin typeface="+mn-lt"/>
              </a:rPr>
              <a:t> </a:t>
            </a:r>
          </a:p>
          <a:p>
            <a:pPr algn="just" eaLnBrk="1" hangingPunct="1"/>
            <a:r>
              <a:rPr lang="en-US" sz="3200" dirty="0">
                <a:latin typeface="+mn-lt"/>
              </a:rPr>
              <a:t>You should consult heavily with your mentor on poster construction.  Kristen Wagner (</a:t>
            </a:r>
            <a:r>
              <a:rPr lang="en-US" sz="3200" dirty="0">
                <a:latin typeface="+mn-lt"/>
                <a:hlinkClick r:id="rId7"/>
              </a:rPr>
              <a:t>krwagner@email.arizona.edu</a:t>
            </a:r>
            <a:r>
              <a:rPr lang="en-US" sz="3200" dirty="0">
                <a:latin typeface="+mn-lt"/>
              </a:rPr>
              <a:t> or Sunny Belous in Media Services (602) 827-2042 -  belous@u.arizona.edu)  can help with formatting.  Please remember - presenting your SP project in poster format at the March research symposium is a course requirement.</a:t>
            </a:r>
          </a:p>
          <a:p>
            <a:pPr algn="just" eaLnBrk="1" hangingPunct="1"/>
            <a:endParaRPr lang="en-US" sz="3022" b="1" dirty="0"/>
          </a:p>
        </p:txBody>
      </p:sp>
      <p:sp>
        <p:nvSpPr>
          <p:cNvPr id="36" name="Text Box 7">
            <a:extLst>
              <a:ext uri="{FF2B5EF4-FFF2-40B4-BE49-F238E27FC236}">
                <a16:creationId xmlns:a16="http://schemas.microsoft.com/office/drawing/2014/main" id="{D66C7A3E-E8F9-42BD-AA00-815538529742}"/>
              </a:ext>
            </a:extLst>
          </p:cNvPr>
          <p:cNvSpPr txBox="1">
            <a:spLocks noChangeArrowheads="1"/>
          </p:cNvSpPr>
          <p:nvPr/>
        </p:nvSpPr>
        <p:spPr bwMode="auto">
          <a:xfrm>
            <a:off x="29916665" y="24219085"/>
            <a:ext cx="8229600" cy="914400"/>
          </a:xfrm>
          <a:prstGeom prst="rect">
            <a:avLst/>
          </a:prstGeom>
          <a:solidFill>
            <a:schemeClr val="tx2">
              <a:lumMod val="50000"/>
            </a:schemeClr>
          </a:solidFill>
          <a:ln>
            <a:noFill/>
          </a:ln>
        </p:spPr>
        <p:txBody>
          <a:bodyPr wrap="square" lIns="86197" tIns="43089" rIns="86197" bIns="43089" anchor="ctr" anchorCtr="1">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gn="ctr">
              <a:spcBef>
                <a:spcPct val="50000"/>
              </a:spcBef>
            </a:pPr>
            <a:r>
              <a:rPr lang="en-US" sz="4000" b="1" dirty="0">
                <a:solidFill>
                  <a:srgbClr val="F8F8F8"/>
                </a:solidFill>
                <a:latin typeface="Arial" panose="020B0604020202020204" pitchFamily="34" charset="0"/>
                <a:cs typeface="Arial" panose="020B0604020202020204" pitchFamily="34" charset="0"/>
              </a:rPr>
              <a:t>Acknowledgements</a:t>
            </a:r>
          </a:p>
        </p:txBody>
      </p:sp>
      <p:sp>
        <p:nvSpPr>
          <p:cNvPr id="40" name="Text Box 14">
            <a:extLst>
              <a:ext uri="{FF2B5EF4-FFF2-40B4-BE49-F238E27FC236}">
                <a16:creationId xmlns:a16="http://schemas.microsoft.com/office/drawing/2014/main" id="{29CB44EB-05C0-46B5-B2F2-1ED1C0CE195B}"/>
              </a:ext>
            </a:extLst>
          </p:cNvPr>
          <p:cNvSpPr txBox="1">
            <a:spLocks noChangeArrowheads="1"/>
          </p:cNvSpPr>
          <p:nvPr/>
        </p:nvSpPr>
        <p:spPr bwMode="auto">
          <a:xfrm>
            <a:off x="29874653" y="16931631"/>
            <a:ext cx="8046720" cy="3908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228600" tIns="228600" rIns="228600" bIns="228600">
            <a:spAutoFit/>
          </a:bodyPr>
          <a:lstStyle>
            <a:lvl1pPr defTabSz="4389438" eaLnBrk="0" hangingPunct="0">
              <a:defRPr sz="2900">
                <a:solidFill>
                  <a:schemeClr val="tx1"/>
                </a:solidFill>
                <a:latin typeface="Arial Narrow" pitchFamily="34" charset="0"/>
              </a:defRPr>
            </a:lvl1pPr>
            <a:lvl2pPr marL="742950" indent="-285750" defTabSz="4389438" eaLnBrk="0" hangingPunct="0">
              <a:defRPr sz="2900">
                <a:solidFill>
                  <a:schemeClr val="tx1"/>
                </a:solidFill>
                <a:latin typeface="Arial Narrow" pitchFamily="34" charset="0"/>
              </a:defRPr>
            </a:lvl2pPr>
            <a:lvl3pPr marL="1143000" indent="-228600" defTabSz="4389438" eaLnBrk="0" hangingPunct="0">
              <a:defRPr sz="2900">
                <a:solidFill>
                  <a:schemeClr val="tx1"/>
                </a:solidFill>
                <a:latin typeface="Arial Narrow" pitchFamily="34" charset="0"/>
              </a:defRPr>
            </a:lvl3pPr>
            <a:lvl4pPr marL="1600200" indent="-228600" defTabSz="4389438" eaLnBrk="0" hangingPunct="0">
              <a:defRPr sz="2900">
                <a:solidFill>
                  <a:schemeClr val="tx1"/>
                </a:solidFill>
                <a:latin typeface="Arial Narrow" pitchFamily="34" charset="0"/>
              </a:defRPr>
            </a:lvl4pPr>
            <a:lvl5pPr marL="2057400" indent="-228600" defTabSz="4389438" eaLnBrk="0" hangingPunct="0">
              <a:defRPr sz="2900">
                <a:solidFill>
                  <a:schemeClr val="tx1"/>
                </a:solidFill>
                <a:latin typeface="Arial Narrow" pitchFamily="34" charset="0"/>
              </a:defRPr>
            </a:lvl5pPr>
            <a:lvl6pPr marL="2514600" indent="-228600" defTabSz="4389438" eaLnBrk="0" fontAlgn="base" hangingPunct="0">
              <a:spcBef>
                <a:spcPct val="0"/>
              </a:spcBef>
              <a:spcAft>
                <a:spcPct val="0"/>
              </a:spcAft>
              <a:defRPr sz="2900">
                <a:solidFill>
                  <a:schemeClr val="tx1"/>
                </a:solidFill>
                <a:latin typeface="Arial Narrow" pitchFamily="34" charset="0"/>
              </a:defRPr>
            </a:lvl6pPr>
            <a:lvl7pPr marL="2971800" indent="-228600" defTabSz="4389438" eaLnBrk="0" fontAlgn="base" hangingPunct="0">
              <a:spcBef>
                <a:spcPct val="0"/>
              </a:spcBef>
              <a:spcAft>
                <a:spcPct val="0"/>
              </a:spcAft>
              <a:defRPr sz="2900">
                <a:solidFill>
                  <a:schemeClr val="tx1"/>
                </a:solidFill>
                <a:latin typeface="Arial Narrow" pitchFamily="34" charset="0"/>
              </a:defRPr>
            </a:lvl7pPr>
            <a:lvl8pPr marL="3429000" indent="-228600" defTabSz="4389438" eaLnBrk="0" fontAlgn="base" hangingPunct="0">
              <a:spcBef>
                <a:spcPct val="0"/>
              </a:spcBef>
              <a:spcAft>
                <a:spcPct val="0"/>
              </a:spcAft>
              <a:defRPr sz="2900">
                <a:solidFill>
                  <a:schemeClr val="tx1"/>
                </a:solidFill>
                <a:latin typeface="Arial Narrow" pitchFamily="34" charset="0"/>
              </a:defRPr>
            </a:lvl8pPr>
            <a:lvl9pPr marL="3886200" indent="-228600" defTabSz="4389438" eaLnBrk="0" fontAlgn="base" hangingPunct="0">
              <a:spcBef>
                <a:spcPct val="0"/>
              </a:spcBef>
              <a:spcAft>
                <a:spcPct val="0"/>
              </a:spcAft>
              <a:defRPr sz="2900">
                <a:solidFill>
                  <a:schemeClr val="tx1"/>
                </a:solidFill>
                <a:latin typeface="Arial Narrow" pitchFamily="34" charset="0"/>
              </a:defRPr>
            </a:lvl9pPr>
          </a:lstStyle>
          <a:p>
            <a:pPr lvl="0" algn="just"/>
            <a:r>
              <a:rPr lang="en-US" sz="3200" dirty="0">
                <a:latin typeface="+mn-lt"/>
              </a:rPr>
              <a:t>This section provides a summary of the major findings of your project. It makes clear the originality, impact, strengths and weaknesses of the work. </a:t>
            </a:r>
          </a:p>
          <a:p>
            <a:pPr lvl="0" algn="just"/>
            <a:endParaRPr lang="en-US" sz="3200" b="1" dirty="0">
              <a:latin typeface="+mn-lt"/>
            </a:endParaRPr>
          </a:p>
          <a:p>
            <a:pPr lvl="0" algn="just"/>
            <a:r>
              <a:rPr lang="en-US" sz="3200" dirty="0">
                <a:latin typeface="+mn-lt"/>
              </a:rPr>
              <a:t>Please feel free to contact the SP office for any advice or questions.  We are happy to help.</a:t>
            </a:r>
          </a:p>
        </p:txBody>
      </p:sp>
      <p:sp>
        <p:nvSpPr>
          <p:cNvPr id="46" name="Text Box 14">
            <a:extLst>
              <a:ext uri="{FF2B5EF4-FFF2-40B4-BE49-F238E27FC236}">
                <a16:creationId xmlns:a16="http://schemas.microsoft.com/office/drawing/2014/main" id="{8762239C-23AE-4BE2-B5CD-7C39BA7B95AA}"/>
              </a:ext>
            </a:extLst>
          </p:cNvPr>
          <p:cNvSpPr txBox="1">
            <a:spLocks noChangeArrowheads="1"/>
          </p:cNvSpPr>
          <p:nvPr/>
        </p:nvSpPr>
        <p:spPr bwMode="auto">
          <a:xfrm>
            <a:off x="29874653" y="25254580"/>
            <a:ext cx="8046720" cy="24314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228600" tIns="228600" rIns="228600" bIns="228600">
            <a:spAutoFit/>
          </a:bodyPr>
          <a:lstStyle>
            <a:lvl1pPr defTabSz="4389438" eaLnBrk="0" hangingPunct="0">
              <a:defRPr sz="2900">
                <a:solidFill>
                  <a:schemeClr val="tx1"/>
                </a:solidFill>
                <a:latin typeface="Arial Narrow" pitchFamily="34" charset="0"/>
              </a:defRPr>
            </a:lvl1pPr>
            <a:lvl2pPr marL="742950" indent="-285750" defTabSz="4389438" eaLnBrk="0" hangingPunct="0">
              <a:defRPr sz="2900">
                <a:solidFill>
                  <a:schemeClr val="tx1"/>
                </a:solidFill>
                <a:latin typeface="Arial Narrow" pitchFamily="34" charset="0"/>
              </a:defRPr>
            </a:lvl2pPr>
            <a:lvl3pPr marL="1143000" indent="-228600" defTabSz="4389438" eaLnBrk="0" hangingPunct="0">
              <a:defRPr sz="2900">
                <a:solidFill>
                  <a:schemeClr val="tx1"/>
                </a:solidFill>
                <a:latin typeface="Arial Narrow" pitchFamily="34" charset="0"/>
              </a:defRPr>
            </a:lvl3pPr>
            <a:lvl4pPr marL="1600200" indent="-228600" defTabSz="4389438" eaLnBrk="0" hangingPunct="0">
              <a:defRPr sz="2900">
                <a:solidFill>
                  <a:schemeClr val="tx1"/>
                </a:solidFill>
                <a:latin typeface="Arial Narrow" pitchFamily="34" charset="0"/>
              </a:defRPr>
            </a:lvl4pPr>
            <a:lvl5pPr marL="2057400" indent="-228600" defTabSz="4389438" eaLnBrk="0" hangingPunct="0">
              <a:defRPr sz="2900">
                <a:solidFill>
                  <a:schemeClr val="tx1"/>
                </a:solidFill>
                <a:latin typeface="Arial Narrow" pitchFamily="34" charset="0"/>
              </a:defRPr>
            </a:lvl5pPr>
            <a:lvl6pPr marL="2514600" indent="-228600" defTabSz="4389438" eaLnBrk="0" fontAlgn="base" hangingPunct="0">
              <a:spcBef>
                <a:spcPct val="0"/>
              </a:spcBef>
              <a:spcAft>
                <a:spcPct val="0"/>
              </a:spcAft>
              <a:defRPr sz="2900">
                <a:solidFill>
                  <a:schemeClr val="tx1"/>
                </a:solidFill>
                <a:latin typeface="Arial Narrow" pitchFamily="34" charset="0"/>
              </a:defRPr>
            </a:lvl6pPr>
            <a:lvl7pPr marL="2971800" indent="-228600" defTabSz="4389438" eaLnBrk="0" fontAlgn="base" hangingPunct="0">
              <a:spcBef>
                <a:spcPct val="0"/>
              </a:spcBef>
              <a:spcAft>
                <a:spcPct val="0"/>
              </a:spcAft>
              <a:defRPr sz="2900">
                <a:solidFill>
                  <a:schemeClr val="tx1"/>
                </a:solidFill>
                <a:latin typeface="Arial Narrow" pitchFamily="34" charset="0"/>
              </a:defRPr>
            </a:lvl7pPr>
            <a:lvl8pPr marL="3429000" indent="-228600" defTabSz="4389438" eaLnBrk="0" fontAlgn="base" hangingPunct="0">
              <a:spcBef>
                <a:spcPct val="0"/>
              </a:spcBef>
              <a:spcAft>
                <a:spcPct val="0"/>
              </a:spcAft>
              <a:defRPr sz="2900">
                <a:solidFill>
                  <a:schemeClr val="tx1"/>
                </a:solidFill>
                <a:latin typeface="Arial Narrow" pitchFamily="34" charset="0"/>
              </a:defRPr>
            </a:lvl8pPr>
            <a:lvl9pPr marL="3886200" indent="-228600" defTabSz="4389438" eaLnBrk="0" fontAlgn="base" hangingPunct="0">
              <a:spcBef>
                <a:spcPct val="0"/>
              </a:spcBef>
              <a:spcAft>
                <a:spcPct val="0"/>
              </a:spcAft>
              <a:defRPr sz="2900">
                <a:solidFill>
                  <a:schemeClr val="tx1"/>
                </a:solidFill>
                <a:latin typeface="Arial Narrow" pitchFamily="34" charset="0"/>
              </a:defRPr>
            </a:lvl9pPr>
          </a:lstStyle>
          <a:p>
            <a:pPr lvl="0" algn="just"/>
            <a:r>
              <a:rPr lang="en-US" sz="3200" dirty="0">
                <a:latin typeface="+mn-lt"/>
              </a:rPr>
              <a:t>I wish to thank my mentor Dr. Sally Smith and her collaborator Dr. Mary Jones.  I would also like to thank Dr. Mike </a:t>
            </a:r>
            <a:r>
              <a:rPr lang="en-US" sz="3200" dirty="0" err="1">
                <a:latin typeface="+mn-lt"/>
              </a:rPr>
              <a:t>Sommers</a:t>
            </a:r>
            <a:r>
              <a:rPr lang="en-US" sz="3200" dirty="0">
                <a:latin typeface="+mn-lt"/>
              </a:rPr>
              <a:t> for contributing the antibodies.</a:t>
            </a:r>
            <a:endParaRPr lang="en-US" sz="3200" b="1" dirty="0">
              <a:latin typeface="+mn-lt"/>
            </a:endParaRPr>
          </a:p>
        </p:txBody>
      </p:sp>
      <p:pic>
        <p:nvPicPr>
          <p:cNvPr id="3" name="Picture 2">
            <a:extLst>
              <a:ext uri="{FF2B5EF4-FFF2-40B4-BE49-F238E27FC236}">
                <a16:creationId xmlns:a16="http://schemas.microsoft.com/office/drawing/2014/main" id="{2AAD3F45-CA3D-9543-84F8-427952EA34E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66800" y="1447800"/>
            <a:ext cx="9407751" cy="1751443"/>
          </a:xfrm>
          <a:prstGeom prst="rect">
            <a:avLst/>
          </a:prstGeom>
        </p:spPr>
      </p:pic>
    </p:spTree>
    <p:extLst>
      <p:ext uri="{BB962C8B-B14F-4D97-AF65-F5344CB8AC3E}">
        <p14:creationId xmlns:p14="http://schemas.microsoft.com/office/powerpoint/2010/main" val="3513019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30267</TotalTime>
  <Words>787</Words>
  <Application>Microsoft Macintosh PowerPoint</Application>
  <PresentationFormat>Custom</PresentationFormat>
  <Paragraphs>27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Narrow</vt:lpstr>
      <vt:lpstr>Calibri</vt:lpstr>
      <vt:lpstr>Office Theme</vt:lpstr>
      <vt:lpstr>PowerPoint Presentation</vt:lpstr>
    </vt:vector>
  </TitlesOfParts>
  <Company>The University of Arizona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Keven Siegert</dc:creator>
  <cp:lastModifiedBy>Blumenthal, Daniel P - (danblumenthal)</cp:lastModifiedBy>
  <cp:revision>47</cp:revision>
  <cp:lastPrinted>2014-01-09T22:10:34Z</cp:lastPrinted>
  <dcterms:created xsi:type="dcterms:W3CDTF">2011-02-09T21:55:02Z</dcterms:created>
  <dcterms:modified xsi:type="dcterms:W3CDTF">2019-03-08T15:45:38Z</dcterms:modified>
</cp:coreProperties>
</file>