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256" r:id="rId2"/>
    <p:sldId id="257" r:id="rId3"/>
    <p:sldId id="258" r:id="rId4"/>
    <p:sldId id="309" r:id="rId5"/>
    <p:sldId id="358" r:id="rId6"/>
    <p:sldId id="335" r:id="rId7"/>
    <p:sldId id="397" r:id="rId8"/>
    <p:sldId id="260" r:id="rId9"/>
    <p:sldId id="334" r:id="rId10"/>
    <p:sldId id="261" r:id="rId11"/>
    <p:sldId id="315" r:id="rId12"/>
    <p:sldId id="359" r:id="rId13"/>
    <p:sldId id="360" r:id="rId14"/>
    <p:sldId id="361" r:id="rId15"/>
    <p:sldId id="333" r:id="rId16"/>
    <p:sldId id="367" r:id="rId17"/>
    <p:sldId id="316" r:id="rId18"/>
    <p:sldId id="317" r:id="rId19"/>
    <p:sldId id="362" r:id="rId20"/>
    <p:sldId id="396" r:id="rId21"/>
    <p:sldId id="340" r:id="rId22"/>
    <p:sldId id="306" r:id="rId23"/>
    <p:sldId id="363" r:id="rId24"/>
    <p:sldId id="391" r:id="rId25"/>
    <p:sldId id="364" r:id="rId26"/>
    <p:sldId id="280" r:id="rId27"/>
    <p:sldId id="279" r:id="rId28"/>
    <p:sldId id="341" r:id="rId29"/>
    <p:sldId id="342" r:id="rId30"/>
    <p:sldId id="318" r:id="rId31"/>
    <p:sldId id="319" r:id="rId32"/>
    <p:sldId id="392" r:id="rId33"/>
    <p:sldId id="377" r:id="rId34"/>
    <p:sldId id="365" r:id="rId35"/>
    <p:sldId id="369" r:id="rId36"/>
    <p:sldId id="389" r:id="rId37"/>
    <p:sldId id="387" r:id="rId38"/>
    <p:sldId id="394" r:id="rId39"/>
    <p:sldId id="395" r:id="rId40"/>
    <p:sldId id="290" r:id="rId41"/>
    <p:sldId id="343" r:id="rId42"/>
    <p:sldId id="344" r:id="rId43"/>
    <p:sldId id="294" r:id="rId44"/>
    <p:sldId id="338" r:id="rId45"/>
    <p:sldId id="331" r:id="rId46"/>
    <p:sldId id="366" r:id="rId47"/>
    <p:sldId id="326" r:id="rId48"/>
    <p:sldId id="327" r:id="rId49"/>
    <p:sldId id="345" r:id="rId50"/>
    <p:sldId id="346" r:id="rId51"/>
    <p:sldId id="374" r:id="rId52"/>
    <p:sldId id="370" r:id="rId53"/>
    <p:sldId id="371" r:id="rId54"/>
    <p:sldId id="372" r:id="rId55"/>
    <p:sldId id="373" r:id="rId56"/>
    <p:sldId id="329" r:id="rId57"/>
    <p:sldId id="350" r:id="rId58"/>
    <p:sldId id="348" r:id="rId59"/>
    <p:sldId id="349" r:id="rId60"/>
    <p:sldId id="375" r:id="rId61"/>
    <p:sldId id="351" r:id="rId62"/>
    <p:sldId id="274" r:id="rId63"/>
    <p:sldId id="376" r:id="rId64"/>
    <p:sldId id="378" r:id="rId65"/>
    <p:sldId id="352" r:id="rId66"/>
    <p:sldId id="330" r:id="rId67"/>
    <p:sldId id="354" r:id="rId68"/>
    <p:sldId id="281" r:id="rId69"/>
    <p:sldId id="284" r:id="rId70"/>
    <p:sldId id="355" r:id="rId71"/>
    <p:sldId id="356" r:id="rId72"/>
    <p:sldId id="357" r:id="rId73"/>
    <p:sldId id="382" r:id="rId74"/>
    <p:sldId id="263" r:id="rId75"/>
    <p:sldId id="386" r:id="rId76"/>
    <p:sldId id="300" r:id="rId77"/>
    <p:sldId id="265" r:id="rId78"/>
    <p:sldId id="383" r:id="rId79"/>
    <p:sldId id="384" r:id="rId80"/>
    <p:sldId id="385" r:id="rId81"/>
    <p:sldId id="277" r:id="rId82"/>
    <p:sldId id="299" r:id="rId83"/>
    <p:sldId id="302"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FDF29-A4D1-457D-9A88-4E0366406368}" v="68" dt="2025-11-18T19:41:34.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67" autoAdjust="0"/>
  </p:normalViewPr>
  <p:slideViewPr>
    <p:cSldViewPr>
      <p:cViewPr varScale="1">
        <p:scale>
          <a:sx n="95" d="100"/>
          <a:sy n="95" d="100"/>
        </p:scale>
        <p:origin x="206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322"/>
    </p:cViewPr>
  </p:sorterViewPr>
  <p:notesViewPr>
    <p:cSldViewPr>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Kory Alfred - (koryj)" userId="6458640d-b46c-4870-8e46-009978f222b5" providerId="ADAL" clId="{60D45DE3-E831-4039-967B-AF5154A51CBC}"/>
    <pc:docChg chg="undo custSel addSld delSld modSld">
      <pc:chgData name="Johnson, Kory Alfred - (koryj)" userId="6458640d-b46c-4870-8e46-009978f222b5" providerId="ADAL" clId="{60D45DE3-E831-4039-967B-AF5154A51CBC}" dt="2025-11-18T22:48:35.123" v="18932" actId="20577"/>
      <pc:docMkLst>
        <pc:docMk/>
      </pc:docMkLst>
      <pc:sldChg chg="modSp mod">
        <pc:chgData name="Johnson, Kory Alfred - (koryj)" userId="6458640d-b46c-4870-8e46-009978f222b5" providerId="ADAL" clId="{60D45DE3-E831-4039-967B-AF5154A51CBC}" dt="2025-11-18T16:48:18.433" v="4921" actId="20577"/>
        <pc:sldMkLst>
          <pc:docMk/>
          <pc:sldMk cId="386642424" sldId="256"/>
        </pc:sldMkLst>
        <pc:spChg chg="mod">
          <ac:chgData name="Johnson, Kory Alfred - (koryj)" userId="6458640d-b46c-4870-8e46-009978f222b5" providerId="ADAL" clId="{60D45DE3-E831-4039-967B-AF5154A51CBC}" dt="2025-11-18T06:05:46.613" v="3511" actId="20577"/>
          <ac:spMkLst>
            <pc:docMk/>
            <pc:sldMk cId="386642424" sldId="256"/>
            <ac:spMk id="2" creationId="{00000000-0000-0000-0000-000000000000}"/>
          </ac:spMkLst>
        </pc:spChg>
        <pc:spChg chg="mod">
          <ac:chgData name="Johnson, Kory Alfred - (koryj)" userId="6458640d-b46c-4870-8e46-009978f222b5" providerId="ADAL" clId="{60D45DE3-E831-4039-967B-AF5154A51CBC}" dt="2025-11-18T16:48:18.433" v="4921" actId="20577"/>
          <ac:spMkLst>
            <pc:docMk/>
            <pc:sldMk cId="386642424" sldId="256"/>
            <ac:spMk id="3" creationId="{00000000-0000-0000-0000-000000000000}"/>
          </ac:spMkLst>
        </pc:spChg>
        <pc:spChg chg="mod">
          <ac:chgData name="Johnson, Kory Alfred - (koryj)" userId="6458640d-b46c-4870-8e46-009978f222b5" providerId="ADAL" clId="{60D45DE3-E831-4039-967B-AF5154A51CBC}" dt="2025-11-18T16:47:29.480" v="4887" actId="1076"/>
          <ac:spMkLst>
            <pc:docMk/>
            <pc:sldMk cId="386642424" sldId="256"/>
            <ac:spMk id="4" creationId="{00000000-0000-0000-0000-000000000000}"/>
          </ac:spMkLst>
        </pc:spChg>
      </pc:sldChg>
      <pc:sldChg chg="delSp modSp mod modNotesTx">
        <pc:chgData name="Johnson, Kory Alfred - (koryj)" userId="6458640d-b46c-4870-8e46-009978f222b5" providerId="ADAL" clId="{60D45DE3-E831-4039-967B-AF5154A51CBC}" dt="2025-11-18T22:07:49.454" v="18830" actId="20577"/>
        <pc:sldMkLst>
          <pc:docMk/>
          <pc:sldMk cId="1609281279" sldId="257"/>
        </pc:sldMkLst>
        <pc:spChg chg="mod">
          <ac:chgData name="Johnson, Kory Alfred - (koryj)" userId="6458640d-b46c-4870-8e46-009978f222b5" providerId="ADAL" clId="{60D45DE3-E831-4039-967B-AF5154A51CBC}" dt="2025-11-18T06:13:54.576" v="3626" actId="1076"/>
          <ac:spMkLst>
            <pc:docMk/>
            <pc:sldMk cId="1609281279" sldId="257"/>
            <ac:spMk id="2" creationId="{00000000-0000-0000-0000-000000000000}"/>
          </ac:spMkLst>
        </pc:spChg>
        <pc:spChg chg="mod">
          <ac:chgData name="Johnson, Kory Alfred - (koryj)" userId="6458640d-b46c-4870-8e46-009978f222b5" providerId="ADAL" clId="{60D45DE3-E831-4039-967B-AF5154A51CBC}" dt="2025-11-18T17:04:20.639" v="5487" actId="20577"/>
          <ac:spMkLst>
            <pc:docMk/>
            <pc:sldMk cId="1609281279" sldId="257"/>
            <ac:spMk id="3" creationId="{00000000-0000-0000-0000-000000000000}"/>
          </ac:spMkLst>
        </pc:spChg>
        <pc:spChg chg="del mod">
          <ac:chgData name="Johnson, Kory Alfred - (koryj)" userId="6458640d-b46c-4870-8e46-009978f222b5" providerId="ADAL" clId="{60D45DE3-E831-4039-967B-AF5154A51CBC}" dt="2025-11-18T06:36:33.125" v="3985" actId="478"/>
          <ac:spMkLst>
            <pc:docMk/>
            <pc:sldMk cId="1609281279" sldId="257"/>
            <ac:spMk id="4" creationId="{00000000-0000-0000-0000-000000000000}"/>
          </ac:spMkLst>
        </pc:spChg>
        <pc:picChg chg="mod">
          <ac:chgData name="Johnson, Kory Alfred - (koryj)" userId="6458640d-b46c-4870-8e46-009978f222b5" providerId="ADAL" clId="{60D45DE3-E831-4039-967B-AF5154A51CBC}" dt="2025-11-18T06:37:06.992" v="3987" actId="14100"/>
          <ac:picMkLst>
            <pc:docMk/>
            <pc:sldMk cId="1609281279" sldId="257"/>
            <ac:picMk id="5" creationId="{00000000-0000-0000-0000-000000000000}"/>
          </ac:picMkLst>
        </pc:picChg>
      </pc:sldChg>
      <pc:sldChg chg="modNotesTx">
        <pc:chgData name="Johnson, Kory Alfred - (koryj)" userId="6458640d-b46c-4870-8e46-009978f222b5" providerId="ADAL" clId="{60D45DE3-E831-4039-967B-AF5154A51CBC}" dt="2025-11-18T17:14:52.429" v="6061" actId="20577"/>
        <pc:sldMkLst>
          <pc:docMk/>
          <pc:sldMk cId="2004667212" sldId="258"/>
        </pc:sldMkLst>
      </pc:sldChg>
      <pc:sldChg chg="modNotesTx">
        <pc:chgData name="Johnson, Kory Alfred - (koryj)" userId="6458640d-b46c-4870-8e46-009978f222b5" providerId="ADAL" clId="{60D45DE3-E831-4039-967B-AF5154A51CBC}" dt="2025-11-18T17:18:59.719" v="6417" actId="20577"/>
        <pc:sldMkLst>
          <pc:docMk/>
          <pc:sldMk cId="1789607008" sldId="260"/>
        </pc:sldMkLst>
      </pc:sldChg>
      <pc:sldChg chg="delSp modSp mod modNotesTx">
        <pc:chgData name="Johnson, Kory Alfred - (koryj)" userId="6458640d-b46c-4870-8e46-009978f222b5" providerId="ADAL" clId="{60D45DE3-E831-4039-967B-AF5154A51CBC}" dt="2025-11-17T19:21:53.634" v="589" actId="478"/>
        <pc:sldMkLst>
          <pc:docMk/>
          <pc:sldMk cId="2996272366" sldId="261"/>
        </pc:sldMkLst>
        <pc:spChg chg="del mod">
          <ac:chgData name="Johnson, Kory Alfred - (koryj)" userId="6458640d-b46c-4870-8e46-009978f222b5" providerId="ADAL" clId="{60D45DE3-E831-4039-967B-AF5154A51CBC}" dt="2025-11-17T19:21:53.634" v="589" actId="478"/>
          <ac:spMkLst>
            <pc:docMk/>
            <pc:sldMk cId="2996272366" sldId="261"/>
            <ac:spMk id="4" creationId="{00000000-0000-0000-0000-000000000000}"/>
          </ac:spMkLst>
        </pc:spChg>
      </pc:sldChg>
      <pc:sldChg chg="del">
        <pc:chgData name="Johnson, Kory Alfred - (koryj)" userId="6458640d-b46c-4870-8e46-009978f222b5" providerId="ADAL" clId="{60D45DE3-E831-4039-967B-AF5154A51CBC}" dt="2025-11-18T17:17:58.824" v="6312" actId="47"/>
        <pc:sldMkLst>
          <pc:docMk/>
          <pc:sldMk cId="4057918250" sldId="262"/>
        </pc:sldMkLst>
      </pc:sldChg>
      <pc:sldChg chg="addSp delSp del mod modNotesTx">
        <pc:chgData name="Johnson, Kory Alfred - (koryj)" userId="6458640d-b46c-4870-8e46-009978f222b5" providerId="ADAL" clId="{60D45DE3-E831-4039-967B-AF5154A51CBC}" dt="2025-11-18T19:44:00.206" v="18559" actId="20577"/>
        <pc:sldMkLst>
          <pc:docMk/>
          <pc:sldMk cId="558993922" sldId="263"/>
        </pc:sldMkLst>
      </pc:sldChg>
      <pc:sldChg chg="del">
        <pc:chgData name="Johnson, Kory Alfred - (koryj)" userId="6458640d-b46c-4870-8e46-009978f222b5" providerId="ADAL" clId="{60D45DE3-E831-4039-967B-AF5154A51CBC}" dt="2025-11-17T20:01:17.098" v="684" actId="47"/>
        <pc:sldMkLst>
          <pc:docMk/>
          <pc:sldMk cId="3576148085" sldId="264"/>
        </pc:sldMkLst>
      </pc:sldChg>
      <pc:sldChg chg="modNotesTx">
        <pc:chgData name="Johnson, Kory Alfred - (koryj)" userId="6458640d-b46c-4870-8e46-009978f222b5" providerId="ADAL" clId="{60D45DE3-E831-4039-967B-AF5154A51CBC}" dt="2025-11-18T19:45:22.893" v="18784" actId="20577"/>
        <pc:sldMkLst>
          <pc:docMk/>
          <pc:sldMk cId="2537703249" sldId="265"/>
        </pc:sldMkLst>
      </pc:sldChg>
      <pc:sldChg chg="del">
        <pc:chgData name="Johnson, Kory Alfred - (koryj)" userId="6458640d-b46c-4870-8e46-009978f222b5" providerId="ADAL" clId="{60D45DE3-E831-4039-967B-AF5154A51CBC}" dt="2025-11-16T23:55:18.135" v="535" actId="2696"/>
        <pc:sldMkLst>
          <pc:docMk/>
          <pc:sldMk cId="3964819679" sldId="266"/>
        </pc:sldMkLst>
      </pc:sldChg>
      <pc:sldChg chg="del">
        <pc:chgData name="Johnson, Kory Alfred - (koryj)" userId="6458640d-b46c-4870-8e46-009978f222b5" providerId="ADAL" clId="{60D45DE3-E831-4039-967B-AF5154A51CBC}" dt="2025-11-16T23:30:09.554" v="438" actId="2696"/>
        <pc:sldMkLst>
          <pc:docMk/>
          <pc:sldMk cId="2459785923" sldId="273"/>
        </pc:sldMkLst>
      </pc:sldChg>
      <pc:sldChg chg="addSp delSp modSp mod modNotesTx">
        <pc:chgData name="Johnson, Kory Alfred - (koryj)" userId="6458640d-b46c-4870-8e46-009978f222b5" providerId="ADAL" clId="{60D45DE3-E831-4039-967B-AF5154A51CBC}" dt="2025-11-18T19:28:28.352" v="17075" actId="20577"/>
        <pc:sldMkLst>
          <pc:docMk/>
          <pc:sldMk cId="54502020" sldId="274"/>
        </pc:sldMkLst>
        <pc:spChg chg="mod ord">
          <ac:chgData name="Johnson, Kory Alfred - (koryj)" userId="6458640d-b46c-4870-8e46-009978f222b5" providerId="ADAL" clId="{60D45DE3-E831-4039-967B-AF5154A51CBC}" dt="2025-11-18T04:10:52.028" v="2705" actId="166"/>
          <ac:spMkLst>
            <pc:docMk/>
            <pc:sldMk cId="54502020" sldId="274"/>
            <ac:spMk id="5" creationId="{00000000-0000-0000-0000-000000000000}"/>
          </ac:spMkLst>
        </pc:spChg>
        <pc:spChg chg="del">
          <ac:chgData name="Johnson, Kory Alfred - (koryj)" userId="6458640d-b46c-4870-8e46-009978f222b5" providerId="ADAL" clId="{60D45DE3-E831-4039-967B-AF5154A51CBC}" dt="2025-11-18T04:12:46.410" v="2725" actId="478"/>
          <ac:spMkLst>
            <pc:docMk/>
            <pc:sldMk cId="54502020" sldId="274"/>
            <ac:spMk id="6" creationId="{00000000-0000-0000-0000-000000000000}"/>
          </ac:spMkLst>
        </pc:spChg>
        <pc:spChg chg="ord">
          <ac:chgData name="Johnson, Kory Alfred - (koryj)" userId="6458640d-b46c-4870-8e46-009978f222b5" providerId="ADAL" clId="{60D45DE3-E831-4039-967B-AF5154A51CBC}" dt="2025-11-18T04:10:46.637" v="2704" actId="166"/>
          <ac:spMkLst>
            <pc:docMk/>
            <pc:sldMk cId="54502020" sldId="274"/>
            <ac:spMk id="11" creationId="{00000000-0000-0000-0000-000000000000}"/>
          </ac:spMkLst>
        </pc:spChg>
        <pc:spChg chg="add mod">
          <ac:chgData name="Johnson, Kory Alfred - (koryj)" userId="6458640d-b46c-4870-8e46-009978f222b5" providerId="ADAL" clId="{60D45DE3-E831-4039-967B-AF5154A51CBC}" dt="2025-11-18T04:18:15.349" v="2770" actId="20577"/>
          <ac:spMkLst>
            <pc:docMk/>
            <pc:sldMk cId="54502020" sldId="274"/>
            <ac:spMk id="17" creationId="{680D6BFF-3F9B-81C7-D26D-067E624A323C}"/>
          </ac:spMkLst>
        </pc:spChg>
        <pc:graphicFrameChg chg="del">
          <ac:chgData name="Johnson, Kory Alfred - (koryj)" userId="6458640d-b46c-4870-8e46-009978f222b5" providerId="ADAL" clId="{60D45DE3-E831-4039-967B-AF5154A51CBC}" dt="2025-11-18T04:10:27.903" v="2700" actId="478"/>
          <ac:graphicFrameMkLst>
            <pc:docMk/>
            <pc:sldMk cId="54502020" sldId="274"/>
            <ac:graphicFrameMk id="4" creationId="{00000000-0000-0000-0000-000000000000}"/>
          </ac:graphicFrameMkLst>
        </pc:graphicFrameChg>
        <pc:picChg chg="add mod ord">
          <ac:chgData name="Johnson, Kory Alfred - (koryj)" userId="6458640d-b46c-4870-8e46-009978f222b5" providerId="ADAL" clId="{60D45DE3-E831-4039-967B-AF5154A51CBC}" dt="2025-11-18T04:12:07.229" v="2719" actId="1076"/>
          <ac:picMkLst>
            <pc:docMk/>
            <pc:sldMk cId="54502020" sldId="274"/>
            <ac:picMk id="3" creationId="{A2890166-BA2F-2F21-1B99-3173173E8996}"/>
          </ac:picMkLst>
        </pc:picChg>
        <pc:picChg chg="add del">
          <ac:chgData name="Johnson, Kory Alfred - (koryj)" userId="6458640d-b46c-4870-8e46-009978f222b5" providerId="ADAL" clId="{60D45DE3-E831-4039-967B-AF5154A51CBC}" dt="2025-11-18T04:14:26.859" v="2727" actId="22"/>
          <ac:picMkLst>
            <pc:docMk/>
            <pc:sldMk cId="54502020" sldId="274"/>
            <ac:picMk id="15" creationId="{E16F307F-F564-5369-6B93-1A652670B71E}"/>
          </ac:picMkLst>
        </pc:picChg>
        <pc:cxnChg chg="mod">
          <ac:chgData name="Johnson, Kory Alfred - (koryj)" userId="6458640d-b46c-4870-8e46-009978f222b5" providerId="ADAL" clId="{60D45DE3-E831-4039-967B-AF5154A51CBC}" dt="2025-11-18T04:12:22.742" v="2721" actId="14100"/>
          <ac:cxnSpMkLst>
            <pc:docMk/>
            <pc:sldMk cId="54502020" sldId="274"/>
            <ac:cxnSpMk id="8" creationId="{00000000-0000-0000-0000-000000000000}"/>
          </ac:cxnSpMkLst>
        </pc:cxnChg>
        <pc:cxnChg chg="mod">
          <ac:chgData name="Johnson, Kory Alfred - (koryj)" userId="6458640d-b46c-4870-8e46-009978f222b5" providerId="ADAL" clId="{60D45DE3-E831-4039-967B-AF5154A51CBC}" dt="2025-11-18T04:12:42.132" v="2724" actId="14100"/>
          <ac:cxnSpMkLst>
            <pc:docMk/>
            <pc:sldMk cId="54502020" sldId="274"/>
            <ac:cxnSpMk id="10" creationId="{00000000-0000-0000-0000-000000000000}"/>
          </ac:cxnSpMkLst>
        </pc:cxnChg>
        <pc:cxnChg chg="add mod">
          <ac:chgData name="Johnson, Kory Alfred - (koryj)" userId="6458640d-b46c-4870-8e46-009978f222b5" providerId="ADAL" clId="{60D45DE3-E831-4039-967B-AF5154A51CBC}" dt="2025-11-18T04:17:39.455" v="2745" actId="14100"/>
          <ac:cxnSpMkLst>
            <pc:docMk/>
            <pc:sldMk cId="54502020" sldId="274"/>
            <ac:cxnSpMk id="18" creationId="{F614A3F7-1456-94BD-C97D-EEFA76CC950F}"/>
          </ac:cxnSpMkLst>
        </pc:cxnChg>
      </pc:sldChg>
      <pc:sldChg chg="del">
        <pc:chgData name="Johnson, Kory Alfred - (koryj)" userId="6458640d-b46c-4870-8e46-009978f222b5" providerId="ADAL" clId="{60D45DE3-E831-4039-967B-AF5154A51CBC}" dt="2025-11-18T04:18:30.704" v="2771" actId="2696"/>
        <pc:sldMkLst>
          <pc:docMk/>
          <pc:sldMk cId="2026716889" sldId="276"/>
        </pc:sldMkLst>
      </pc:sldChg>
      <pc:sldChg chg="modSp mod">
        <pc:chgData name="Johnson, Kory Alfred - (koryj)" userId="6458640d-b46c-4870-8e46-009978f222b5" providerId="ADAL" clId="{60D45DE3-E831-4039-967B-AF5154A51CBC}" dt="2025-11-18T19:46:00.779" v="18792" actId="1076"/>
        <pc:sldMkLst>
          <pc:docMk/>
          <pc:sldMk cId="161192482" sldId="277"/>
        </pc:sldMkLst>
        <pc:spChg chg="mod">
          <ac:chgData name="Johnson, Kory Alfred - (koryj)" userId="6458640d-b46c-4870-8e46-009978f222b5" providerId="ADAL" clId="{60D45DE3-E831-4039-967B-AF5154A51CBC}" dt="2025-11-18T19:46:00.779" v="18792" actId="1076"/>
          <ac:spMkLst>
            <pc:docMk/>
            <pc:sldMk cId="161192482" sldId="277"/>
            <ac:spMk id="2" creationId="{00000000-0000-0000-0000-000000000000}"/>
          </ac:spMkLst>
        </pc:spChg>
        <pc:spChg chg="mod">
          <ac:chgData name="Johnson, Kory Alfred - (koryj)" userId="6458640d-b46c-4870-8e46-009978f222b5" providerId="ADAL" clId="{60D45DE3-E831-4039-967B-AF5154A51CBC}" dt="2025-11-18T19:45:54.968" v="18791" actId="20577"/>
          <ac:spMkLst>
            <pc:docMk/>
            <pc:sldMk cId="161192482" sldId="277"/>
            <ac:spMk id="3" creationId="{00000000-0000-0000-0000-000000000000}"/>
          </ac:spMkLst>
        </pc:spChg>
      </pc:sldChg>
      <pc:sldChg chg="del">
        <pc:chgData name="Johnson, Kory Alfred - (koryj)" userId="6458640d-b46c-4870-8e46-009978f222b5" providerId="ADAL" clId="{60D45DE3-E831-4039-967B-AF5154A51CBC}" dt="2025-11-17T20:20:30.876" v="723" actId="2696"/>
        <pc:sldMkLst>
          <pc:docMk/>
          <pc:sldMk cId="133964931" sldId="278"/>
        </pc:sldMkLst>
      </pc:sldChg>
      <pc:sldChg chg="modSp mod modNotesTx">
        <pc:chgData name="Johnson, Kory Alfred - (koryj)" userId="6458640d-b46c-4870-8e46-009978f222b5" providerId="ADAL" clId="{60D45DE3-E831-4039-967B-AF5154A51CBC}" dt="2025-11-18T18:02:24.221" v="9749" actId="20577"/>
        <pc:sldMkLst>
          <pc:docMk/>
          <pc:sldMk cId="436282350" sldId="279"/>
        </pc:sldMkLst>
        <pc:spChg chg="mod">
          <ac:chgData name="Johnson, Kory Alfred - (koryj)" userId="6458640d-b46c-4870-8e46-009978f222b5" providerId="ADAL" clId="{60D45DE3-E831-4039-967B-AF5154A51CBC}" dt="2025-11-17T20:22:18.133" v="776" actId="20577"/>
          <ac:spMkLst>
            <pc:docMk/>
            <pc:sldMk cId="436282350" sldId="279"/>
            <ac:spMk id="8" creationId="{A1C247D9-C11A-4913-9546-A359E79439E5}"/>
          </ac:spMkLst>
        </pc:spChg>
      </pc:sldChg>
      <pc:sldChg chg="modNotesTx">
        <pc:chgData name="Johnson, Kory Alfred - (koryj)" userId="6458640d-b46c-4870-8e46-009978f222b5" providerId="ADAL" clId="{60D45DE3-E831-4039-967B-AF5154A51CBC}" dt="2025-11-18T17:53:56.908" v="8712" actId="20577"/>
        <pc:sldMkLst>
          <pc:docMk/>
          <pc:sldMk cId="1806902196" sldId="280"/>
        </pc:sldMkLst>
      </pc:sldChg>
      <pc:sldChg chg="del">
        <pc:chgData name="Johnson, Kory Alfred - (koryj)" userId="6458640d-b46c-4870-8e46-009978f222b5" providerId="ADAL" clId="{60D45DE3-E831-4039-967B-AF5154A51CBC}" dt="2025-11-16T23:30:45.880" v="439" actId="2696"/>
        <pc:sldMkLst>
          <pc:docMk/>
          <pc:sldMk cId="1466760431" sldId="281"/>
        </pc:sldMkLst>
      </pc:sldChg>
      <pc:sldChg chg="add modNotesTx">
        <pc:chgData name="Johnson, Kory Alfred - (koryj)" userId="6458640d-b46c-4870-8e46-009978f222b5" providerId="ADAL" clId="{60D45DE3-E831-4039-967B-AF5154A51CBC}" dt="2025-11-18T19:34:56.255" v="17763" actId="20577"/>
        <pc:sldMkLst>
          <pc:docMk/>
          <pc:sldMk cId="3358633392" sldId="281"/>
        </pc:sldMkLst>
      </pc:sldChg>
      <pc:sldChg chg="del">
        <pc:chgData name="Johnson, Kory Alfred - (koryj)" userId="6458640d-b46c-4870-8e46-009978f222b5" providerId="ADAL" clId="{60D45DE3-E831-4039-967B-AF5154A51CBC}" dt="2025-11-16T23:58:10.556" v="541" actId="2696"/>
        <pc:sldMkLst>
          <pc:docMk/>
          <pc:sldMk cId="1087747173" sldId="282"/>
        </pc:sldMkLst>
      </pc:sldChg>
      <pc:sldChg chg="del">
        <pc:chgData name="Johnson, Kory Alfred - (koryj)" userId="6458640d-b46c-4870-8e46-009978f222b5" providerId="ADAL" clId="{60D45DE3-E831-4039-967B-AF5154A51CBC}" dt="2025-11-16T23:58:15.682" v="542" actId="2696"/>
        <pc:sldMkLst>
          <pc:docMk/>
          <pc:sldMk cId="1507078554" sldId="283"/>
        </pc:sldMkLst>
      </pc:sldChg>
      <pc:sldChg chg="modNotesTx">
        <pc:chgData name="Johnson, Kory Alfred - (koryj)" userId="6458640d-b46c-4870-8e46-009978f222b5" providerId="ADAL" clId="{60D45DE3-E831-4039-967B-AF5154A51CBC}" dt="2025-11-18T19:36:18.880" v="18021" actId="20577"/>
        <pc:sldMkLst>
          <pc:docMk/>
          <pc:sldMk cId="2095803333" sldId="284"/>
        </pc:sldMkLst>
      </pc:sldChg>
      <pc:sldChg chg="delSp modSp del mod">
        <pc:chgData name="Johnson, Kory Alfred - (koryj)" userId="6458640d-b46c-4870-8e46-009978f222b5" providerId="ADAL" clId="{60D45DE3-E831-4039-967B-AF5154A51CBC}" dt="2025-11-18T04:43:28.995" v="3075" actId="2696"/>
        <pc:sldMkLst>
          <pc:docMk/>
          <pc:sldMk cId="2851929180" sldId="285"/>
        </pc:sldMkLst>
        <pc:spChg chg="del">
          <ac:chgData name="Johnson, Kory Alfred - (koryj)" userId="6458640d-b46c-4870-8e46-009978f222b5" providerId="ADAL" clId="{60D45DE3-E831-4039-967B-AF5154A51CBC}" dt="2025-11-18T04:41:39.641" v="3061" actId="478"/>
          <ac:spMkLst>
            <pc:docMk/>
            <pc:sldMk cId="2851929180" sldId="285"/>
            <ac:spMk id="5" creationId="{00000000-0000-0000-0000-000000000000}"/>
          </ac:spMkLst>
        </pc:spChg>
        <pc:spChg chg="mod">
          <ac:chgData name="Johnson, Kory Alfred - (koryj)" userId="6458640d-b46c-4870-8e46-009978f222b5" providerId="ADAL" clId="{60D45DE3-E831-4039-967B-AF5154A51CBC}" dt="2025-11-18T04:42:00.464" v="3062" actId="1076"/>
          <ac:spMkLst>
            <pc:docMk/>
            <pc:sldMk cId="2851929180" sldId="285"/>
            <ac:spMk id="7" creationId="{00000000-0000-0000-0000-000000000000}"/>
          </ac:spMkLst>
        </pc:spChg>
      </pc:sldChg>
      <pc:sldChg chg="del">
        <pc:chgData name="Johnson, Kory Alfred - (koryj)" userId="6458640d-b46c-4870-8e46-009978f222b5" providerId="ADAL" clId="{60D45DE3-E831-4039-967B-AF5154A51CBC}" dt="2025-11-17T20:51:42.803" v="1096" actId="47"/>
        <pc:sldMkLst>
          <pc:docMk/>
          <pc:sldMk cId="1765437365" sldId="286"/>
        </pc:sldMkLst>
      </pc:sldChg>
      <pc:sldChg chg="modSp del mod">
        <pc:chgData name="Johnson, Kory Alfred - (koryj)" userId="6458640d-b46c-4870-8e46-009978f222b5" providerId="ADAL" clId="{60D45DE3-E831-4039-967B-AF5154A51CBC}" dt="2025-11-18T04:01:21.575" v="2692" actId="2696"/>
        <pc:sldMkLst>
          <pc:docMk/>
          <pc:sldMk cId="846282756" sldId="288"/>
        </pc:sldMkLst>
      </pc:sldChg>
      <pc:sldChg chg="modSp mod modNotesTx">
        <pc:chgData name="Johnson, Kory Alfred - (koryj)" userId="6458640d-b46c-4870-8e46-009978f222b5" providerId="ADAL" clId="{60D45DE3-E831-4039-967B-AF5154A51CBC}" dt="2025-11-18T19:06:28.575" v="14284" actId="20577"/>
        <pc:sldMkLst>
          <pc:docMk/>
          <pc:sldMk cId="3124355630" sldId="290"/>
        </pc:sldMkLst>
        <pc:spChg chg="mod">
          <ac:chgData name="Johnson, Kory Alfred - (koryj)" userId="6458640d-b46c-4870-8e46-009978f222b5" providerId="ADAL" clId="{60D45DE3-E831-4039-967B-AF5154A51CBC}" dt="2025-11-18T03:31:19.788" v="2113" actId="1076"/>
          <ac:spMkLst>
            <pc:docMk/>
            <pc:sldMk cId="3124355630" sldId="290"/>
            <ac:spMk id="3" creationId="{00000000-0000-0000-0000-000000000000}"/>
          </ac:spMkLst>
        </pc:spChg>
        <pc:spChg chg="mod">
          <ac:chgData name="Johnson, Kory Alfred - (koryj)" userId="6458640d-b46c-4870-8e46-009978f222b5" providerId="ADAL" clId="{60D45DE3-E831-4039-967B-AF5154A51CBC}" dt="2025-11-18T03:26:57.093" v="2084" actId="1076"/>
          <ac:spMkLst>
            <pc:docMk/>
            <pc:sldMk cId="3124355630" sldId="290"/>
            <ac:spMk id="4" creationId="{00000000-0000-0000-0000-000000000000}"/>
          </ac:spMkLst>
        </pc:spChg>
        <pc:picChg chg="mod">
          <ac:chgData name="Johnson, Kory Alfred - (koryj)" userId="6458640d-b46c-4870-8e46-009978f222b5" providerId="ADAL" clId="{60D45DE3-E831-4039-967B-AF5154A51CBC}" dt="2025-11-18T03:27:08.278" v="2085" actId="14100"/>
          <ac:picMkLst>
            <pc:docMk/>
            <pc:sldMk cId="3124355630" sldId="290"/>
            <ac:picMk id="9" creationId="{0808911A-3AAC-48FF-AC58-D538AFB81AFC}"/>
          </ac:picMkLst>
        </pc:picChg>
      </pc:sldChg>
      <pc:sldChg chg="del">
        <pc:chgData name="Johnson, Kory Alfred - (koryj)" userId="6458640d-b46c-4870-8e46-009978f222b5" providerId="ADAL" clId="{60D45DE3-E831-4039-967B-AF5154A51CBC}" dt="2025-11-16T23:31:18.099" v="440" actId="2696"/>
        <pc:sldMkLst>
          <pc:docMk/>
          <pc:sldMk cId="134056278" sldId="291"/>
        </pc:sldMkLst>
      </pc:sldChg>
      <pc:sldChg chg="delSp modSp mod modNotesTx">
        <pc:chgData name="Johnson, Kory Alfred - (koryj)" userId="6458640d-b46c-4870-8e46-009978f222b5" providerId="ADAL" clId="{60D45DE3-E831-4039-967B-AF5154A51CBC}" dt="2025-11-18T19:13:48.456" v="15168" actId="20577"/>
        <pc:sldMkLst>
          <pc:docMk/>
          <pc:sldMk cId="3896297258" sldId="294"/>
        </pc:sldMkLst>
        <pc:spChg chg="mod">
          <ac:chgData name="Johnson, Kory Alfred - (koryj)" userId="6458640d-b46c-4870-8e46-009978f222b5" providerId="ADAL" clId="{60D45DE3-E831-4039-967B-AF5154A51CBC}" dt="2025-11-18T19:08:57.698" v="14473" actId="20577"/>
          <ac:spMkLst>
            <pc:docMk/>
            <pc:sldMk cId="3896297258" sldId="294"/>
            <ac:spMk id="2" creationId="{00000000-0000-0000-0000-000000000000}"/>
          </ac:spMkLst>
        </pc:spChg>
        <pc:spChg chg="mod">
          <ac:chgData name="Johnson, Kory Alfred - (koryj)" userId="6458640d-b46c-4870-8e46-009978f222b5" providerId="ADAL" clId="{60D45DE3-E831-4039-967B-AF5154A51CBC}" dt="2025-11-18T19:09:16.696" v="14476" actId="1076"/>
          <ac:spMkLst>
            <pc:docMk/>
            <pc:sldMk cId="3896297258" sldId="294"/>
            <ac:spMk id="3" creationId="{00000000-0000-0000-0000-000000000000}"/>
          </ac:spMkLst>
        </pc:spChg>
        <pc:spChg chg="mod">
          <ac:chgData name="Johnson, Kory Alfred - (koryj)" userId="6458640d-b46c-4870-8e46-009978f222b5" providerId="ADAL" clId="{60D45DE3-E831-4039-967B-AF5154A51CBC}" dt="2025-11-18T19:09:12.256" v="14475" actId="1076"/>
          <ac:spMkLst>
            <pc:docMk/>
            <pc:sldMk cId="3896297258" sldId="294"/>
            <ac:spMk id="4" creationId="{767E9117-DA35-448D-829C-48AC5FB59DB7}"/>
          </ac:spMkLst>
        </pc:spChg>
      </pc:sldChg>
      <pc:sldChg chg="del">
        <pc:chgData name="Johnson, Kory Alfred - (koryj)" userId="6458640d-b46c-4870-8e46-009978f222b5" providerId="ADAL" clId="{60D45DE3-E831-4039-967B-AF5154A51CBC}" dt="2025-11-16T23:04:44.889" v="217" actId="2696"/>
        <pc:sldMkLst>
          <pc:docMk/>
          <pc:sldMk cId="1519949579" sldId="295"/>
        </pc:sldMkLst>
      </pc:sldChg>
      <pc:sldChg chg="addSp modSp mod">
        <pc:chgData name="Johnson, Kory Alfred - (koryj)" userId="6458640d-b46c-4870-8e46-009978f222b5" providerId="ADAL" clId="{60D45DE3-E831-4039-967B-AF5154A51CBC}" dt="2025-11-18T19:46:30.094" v="18828" actId="20577"/>
        <pc:sldMkLst>
          <pc:docMk/>
          <pc:sldMk cId="385536209" sldId="299"/>
        </pc:sldMkLst>
        <pc:spChg chg="mod">
          <ac:chgData name="Johnson, Kory Alfred - (koryj)" userId="6458640d-b46c-4870-8e46-009978f222b5" providerId="ADAL" clId="{60D45DE3-E831-4039-967B-AF5154A51CBC}" dt="2025-11-18T19:46:30.094" v="18828" actId="20577"/>
          <ac:spMkLst>
            <pc:docMk/>
            <pc:sldMk cId="385536209" sldId="299"/>
            <ac:spMk id="3" creationId="{00000000-0000-0000-0000-000000000000}"/>
          </ac:spMkLst>
        </pc:spChg>
        <pc:spChg chg="add mod">
          <ac:chgData name="Johnson, Kory Alfred - (koryj)" userId="6458640d-b46c-4870-8e46-009978f222b5" providerId="ADAL" clId="{60D45DE3-E831-4039-967B-AF5154A51CBC}" dt="2025-11-18T06:16:58.291" v="3643" actId="1076"/>
          <ac:spMkLst>
            <pc:docMk/>
            <pc:sldMk cId="385536209" sldId="299"/>
            <ac:spMk id="5" creationId="{E8C6F393-8C2B-397C-1DB6-165932087692}"/>
          </ac:spMkLst>
        </pc:spChg>
        <pc:picChg chg="mod">
          <ac:chgData name="Johnson, Kory Alfred - (koryj)" userId="6458640d-b46c-4870-8e46-009978f222b5" providerId="ADAL" clId="{60D45DE3-E831-4039-967B-AF5154A51CBC}" dt="2025-11-18T06:04:14.908" v="3487" actId="14100"/>
          <ac:picMkLst>
            <pc:docMk/>
            <pc:sldMk cId="385536209" sldId="299"/>
            <ac:picMk id="2" creationId="{00000000-0000-0000-0000-000000000000}"/>
          </ac:picMkLst>
        </pc:picChg>
      </pc:sldChg>
      <pc:sldChg chg="modSp mod modNotesTx">
        <pc:chgData name="Johnson, Kory Alfred - (koryj)" userId="6458640d-b46c-4870-8e46-009978f222b5" providerId="ADAL" clId="{60D45DE3-E831-4039-967B-AF5154A51CBC}" dt="2025-11-18T19:45:13.288" v="18773" actId="20577"/>
        <pc:sldMkLst>
          <pc:docMk/>
          <pc:sldMk cId="2537405647" sldId="300"/>
        </pc:sldMkLst>
        <pc:spChg chg="mod">
          <ac:chgData name="Johnson, Kory Alfred - (koryj)" userId="6458640d-b46c-4870-8e46-009978f222b5" providerId="ADAL" clId="{60D45DE3-E831-4039-967B-AF5154A51CBC}" dt="2025-11-18T04:44:34.574" v="3097" actId="255"/>
          <ac:spMkLst>
            <pc:docMk/>
            <pc:sldMk cId="2537405647" sldId="300"/>
            <ac:spMk id="2" creationId="{00000000-0000-0000-0000-000000000000}"/>
          </ac:spMkLst>
        </pc:spChg>
        <pc:spChg chg="mod">
          <ac:chgData name="Johnson, Kory Alfred - (koryj)" userId="6458640d-b46c-4870-8e46-009978f222b5" providerId="ADAL" clId="{60D45DE3-E831-4039-967B-AF5154A51CBC}" dt="2025-11-18T04:44:39.615" v="3098" actId="1076"/>
          <ac:spMkLst>
            <pc:docMk/>
            <pc:sldMk cId="2537405647" sldId="300"/>
            <ac:spMk id="3" creationId="{00000000-0000-0000-0000-000000000000}"/>
          </ac:spMkLst>
        </pc:spChg>
      </pc:sldChg>
      <pc:sldChg chg="del">
        <pc:chgData name="Johnson, Kory Alfred - (koryj)" userId="6458640d-b46c-4870-8e46-009978f222b5" providerId="ADAL" clId="{60D45DE3-E831-4039-967B-AF5154A51CBC}" dt="2025-11-16T23:58:41.693" v="544" actId="2696"/>
        <pc:sldMkLst>
          <pc:docMk/>
          <pc:sldMk cId="2469372153" sldId="301"/>
        </pc:sldMkLst>
      </pc:sldChg>
      <pc:sldChg chg="modSp mod">
        <pc:chgData name="Johnson, Kory Alfred - (koryj)" userId="6458640d-b46c-4870-8e46-009978f222b5" providerId="ADAL" clId="{60D45DE3-E831-4039-967B-AF5154A51CBC}" dt="2025-11-18T06:17:42.335" v="3647" actId="1076"/>
        <pc:sldMkLst>
          <pc:docMk/>
          <pc:sldMk cId="1579735939" sldId="302"/>
        </pc:sldMkLst>
        <pc:spChg chg="mod">
          <ac:chgData name="Johnson, Kory Alfred - (koryj)" userId="6458640d-b46c-4870-8e46-009978f222b5" providerId="ADAL" clId="{60D45DE3-E831-4039-967B-AF5154A51CBC}" dt="2025-11-18T06:17:42.335" v="3647" actId="1076"/>
          <ac:spMkLst>
            <pc:docMk/>
            <pc:sldMk cId="1579735939" sldId="302"/>
            <ac:spMk id="2" creationId="{00000000-0000-0000-0000-000000000000}"/>
          </ac:spMkLst>
        </pc:spChg>
        <pc:picChg chg="mod">
          <ac:chgData name="Johnson, Kory Alfred - (koryj)" userId="6458640d-b46c-4870-8e46-009978f222b5" providerId="ADAL" clId="{60D45DE3-E831-4039-967B-AF5154A51CBC}" dt="2025-11-18T06:17:32.795" v="3646" actId="1076"/>
          <ac:picMkLst>
            <pc:docMk/>
            <pc:sldMk cId="1579735939" sldId="302"/>
            <ac:picMk id="3" creationId="{00000000-0000-0000-0000-000000000000}"/>
          </ac:picMkLst>
        </pc:picChg>
        <pc:picChg chg="mod">
          <ac:chgData name="Johnson, Kory Alfred - (koryj)" userId="6458640d-b46c-4870-8e46-009978f222b5" providerId="ADAL" clId="{60D45DE3-E831-4039-967B-AF5154A51CBC}" dt="2025-11-18T06:17:29.558" v="3645" actId="1076"/>
          <ac:picMkLst>
            <pc:docMk/>
            <pc:sldMk cId="1579735939" sldId="302"/>
            <ac:picMk id="5" creationId="{F2D72E24-386F-4FE4-9566-B6C54862F496}"/>
          </ac:picMkLst>
        </pc:picChg>
      </pc:sldChg>
      <pc:sldChg chg="del">
        <pc:chgData name="Johnson, Kory Alfred - (koryj)" userId="6458640d-b46c-4870-8e46-009978f222b5" providerId="ADAL" clId="{60D45DE3-E831-4039-967B-AF5154A51CBC}" dt="2025-11-17T19:40:38.059" v="614" actId="47"/>
        <pc:sldMkLst>
          <pc:docMk/>
          <pc:sldMk cId="2709434481" sldId="307"/>
        </pc:sldMkLst>
      </pc:sldChg>
      <pc:sldChg chg="addSp modSp del mod">
        <pc:chgData name="Johnson, Kory Alfred - (koryj)" userId="6458640d-b46c-4870-8e46-009978f222b5" providerId="ADAL" clId="{60D45DE3-E831-4039-967B-AF5154A51CBC}" dt="2025-11-17T20:48:23.567" v="1088" actId="47"/>
        <pc:sldMkLst>
          <pc:docMk/>
          <pc:sldMk cId="1235194713" sldId="308"/>
        </pc:sldMkLst>
      </pc:sldChg>
      <pc:sldChg chg="modNotesTx">
        <pc:chgData name="Johnson, Kory Alfred - (koryj)" userId="6458640d-b46c-4870-8e46-009978f222b5" providerId="ADAL" clId="{60D45DE3-E831-4039-967B-AF5154A51CBC}" dt="2025-11-18T17:15:49.136" v="6223" actId="20577"/>
        <pc:sldMkLst>
          <pc:docMk/>
          <pc:sldMk cId="3208248722" sldId="309"/>
        </pc:sldMkLst>
      </pc:sldChg>
      <pc:sldChg chg="modNotesTx">
        <pc:chgData name="Johnson, Kory Alfred - (koryj)" userId="6458640d-b46c-4870-8e46-009978f222b5" providerId="ADAL" clId="{60D45DE3-E831-4039-967B-AF5154A51CBC}" dt="2025-11-18T17:28:31.935" v="6942" actId="20577"/>
        <pc:sldMkLst>
          <pc:docMk/>
          <pc:sldMk cId="4001268130" sldId="315"/>
        </pc:sldMkLst>
      </pc:sldChg>
      <pc:sldChg chg="modSp mod">
        <pc:chgData name="Johnson, Kory Alfred - (koryj)" userId="6458640d-b46c-4870-8e46-009978f222b5" providerId="ADAL" clId="{60D45DE3-E831-4039-967B-AF5154A51CBC}" dt="2025-11-18T17:38:26.043" v="7578" actId="1076"/>
        <pc:sldMkLst>
          <pc:docMk/>
          <pc:sldMk cId="3795592514" sldId="316"/>
        </pc:sldMkLst>
        <pc:spChg chg="mod">
          <ac:chgData name="Johnson, Kory Alfred - (koryj)" userId="6458640d-b46c-4870-8e46-009978f222b5" providerId="ADAL" clId="{60D45DE3-E831-4039-967B-AF5154A51CBC}" dt="2025-11-18T17:37:34.955" v="7572" actId="1076"/>
          <ac:spMkLst>
            <pc:docMk/>
            <pc:sldMk cId="3795592514" sldId="316"/>
            <ac:spMk id="2" creationId="{AF9D1152-AA78-416E-B66C-D42D5272D3C3}"/>
          </ac:spMkLst>
        </pc:spChg>
        <pc:spChg chg="mod">
          <ac:chgData name="Johnson, Kory Alfred - (koryj)" userId="6458640d-b46c-4870-8e46-009978f222b5" providerId="ADAL" clId="{60D45DE3-E831-4039-967B-AF5154A51CBC}" dt="2025-11-18T17:38:26.043" v="7578" actId="1076"/>
          <ac:spMkLst>
            <pc:docMk/>
            <pc:sldMk cId="3795592514" sldId="316"/>
            <ac:spMk id="3" creationId="{05171EC9-DC84-4767-8541-FC7F92FF5363}"/>
          </ac:spMkLst>
        </pc:spChg>
        <pc:spChg chg="mod">
          <ac:chgData name="Johnson, Kory Alfred - (koryj)" userId="6458640d-b46c-4870-8e46-009978f222b5" providerId="ADAL" clId="{60D45DE3-E831-4039-967B-AF5154A51CBC}" dt="2025-11-18T17:38:21.355" v="7577" actId="1076"/>
          <ac:spMkLst>
            <pc:docMk/>
            <pc:sldMk cId="3795592514" sldId="316"/>
            <ac:spMk id="5" creationId="{3A3BAFC7-A159-43D1-B7B5-E8270BE9C4E8}"/>
          </ac:spMkLst>
        </pc:spChg>
        <pc:picChg chg="mod">
          <ac:chgData name="Johnson, Kory Alfred - (koryj)" userId="6458640d-b46c-4870-8e46-009978f222b5" providerId="ADAL" clId="{60D45DE3-E831-4039-967B-AF5154A51CBC}" dt="2025-11-18T17:35:31.873" v="7558" actId="1076"/>
          <ac:picMkLst>
            <pc:docMk/>
            <pc:sldMk cId="3795592514" sldId="316"/>
            <ac:picMk id="7" creationId="{3F278D1B-C591-4A4D-AA75-8BE74F3E415C}"/>
          </ac:picMkLst>
        </pc:picChg>
        <pc:picChg chg="mod">
          <ac:chgData name="Johnson, Kory Alfred - (koryj)" userId="6458640d-b46c-4870-8e46-009978f222b5" providerId="ADAL" clId="{60D45DE3-E831-4039-967B-AF5154A51CBC}" dt="2025-11-18T17:37:49.983" v="7574" actId="14100"/>
          <ac:picMkLst>
            <pc:docMk/>
            <pc:sldMk cId="3795592514" sldId="316"/>
            <ac:picMk id="4098" creationId="{FCA9407C-9CBB-4164-A7F7-268CBDE17EBF}"/>
          </ac:picMkLst>
        </pc:picChg>
      </pc:sldChg>
      <pc:sldChg chg="modSp mod">
        <pc:chgData name="Johnson, Kory Alfred - (koryj)" userId="6458640d-b46c-4870-8e46-009978f222b5" providerId="ADAL" clId="{60D45DE3-E831-4039-967B-AF5154A51CBC}" dt="2025-11-18T17:40:21.380" v="7596" actId="1076"/>
        <pc:sldMkLst>
          <pc:docMk/>
          <pc:sldMk cId="1054138546" sldId="317"/>
        </pc:sldMkLst>
        <pc:spChg chg="mod">
          <ac:chgData name="Johnson, Kory Alfred - (koryj)" userId="6458640d-b46c-4870-8e46-009978f222b5" providerId="ADAL" clId="{60D45DE3-E831-4039-967B-AF5154A51CBC}" dt="2025-11-18T17:40:21.380" v="7596" actId="1076"/>
          <ac:spMkLst>
            <pc:docMk/>
            <pc:sldMk cId="1054138546" sldId="317"/>
            <ac:spMk id="2" creationId="{AF9D1152-AA78-416E-B66C-D42D5272D3C3}"/>
          </ac:spMkLst>
        </pc:spChg>
        <pc:spChg chg="mod">
          <ac:chgData name="Johnson, Kory Alfred - (koryj)" userId="6458640d-b46c-4870-8e46-009978f222b5" providerId="ADAL" clId="{60D45DE3-E831-4039-967B-AF5154A51CBC}" dt="2025-11-18T17:40:07.055" v="7594" actId="1076"/>
          <ac:spMkLst>
            <pc:docMk/>
            <pc:sldMk cId="1054138546" sldId="317"/>
            <ac:spMk id="3" creationId="{E361DFFD-0D95-4E74-A1DF-D7BA233784DC}"/>
          </ac:spMkLst>
        </pc:spChg>
        <pc:spChg chg="mod">
          <ac:chgData name="Johnson, Kory Alfred - (koryj)" userId="6458640d-b46c-4870-8e46-009978f222b5" providerId="ADAL" clId="{60D45DE3-E831-4039-967B-AF5154A51CBC}" dt="2025-11-18T17:39:05.378" v="7582" actId="1076"/>
          <ac:spMkLst>
            <pc:docMk/>
            <pc:sldMk cId="1054138546" sldId="317"/>
            <ac:spMk id="5" creationId="{3A3BAFC7-A159-43D1-B7B5-E8270BE9C4E8}"/>
          </ac:spMkLst>
        </pc:spChg>
        <pc:picChg chg="mod">
          <ac:chgData name="Johnson, Kory Alfred - (koryj)" userId="6458640d-b46c-4870-8e46-009978f222b5" providerId="ADAL" clId="{60D45DE3-E831-4039-967B-AF5154A51CBC}" dt="2025-11-18T17:38:59.920" v="7580" actId="1076"/>
          <ac:picMkLst>
            <pc:docMk/>
            <pc:sldMk cId="1054138546" sldId="317"/>
            <ac:picMk id="7" creationId="{7EA4A043-C89C-4964-9F31-3AD99443E891}"/>
          </ac:picMkLst>
        </pc:picChg>
      </pc:sldChg>
      <pc:sldChg chg="modNotesTx">
        <pc:chgData name="Johnson, Kory Alfred - (koryj)" userId="6458640d-b46c-4870-8e46-009978f222b5" providerId="ADAL" clId="{60D45DE3-E831-4039-967B-AF5154A51CBC}" dt="2025-11-18T18:08:04.150" v="10304" actId="20577"/>
        <pc:sldMkLst>
          <pc:docMk/>
          <pc:sldMk cId="250097228" sldId="318"/>
        </pc:sldMkLst>
      </pc:sldChg>
      <pc:sldChg chg="modNotesTx">
        <pc:chgData name="Johnson, Kory Alfred - (koryj)" userId="6458640d-b46c-4870-8e46-009978f222b5" providerId="ADAL" clId="{60D45DE3-E831-4039-967B-AF5154A51CBC}" dt="2025-11-18T18:10:31.270" v="10620" actId="20577"/>
        <pc:sldMkLst>
          <pc:docMk/>
          <pc:sldMk cId="3002714227" sldId="319"/>
        </pc:sldMkLst>
      </pc:sldChg>
      <pc:sldChg chg="addSp delSp del mod">
        <pc:chgData name="Johnson, Kory Alfred - (koryj)" userId="6458640d-b46c-4870-8e46-009978f222b5" providerId="ADAL" clId="{60D45DE3-E831-4039-967B-AF5154A51CBC}" dt="2025-11-17T21:09:13.969" v="1145" actId="47"/>
        <pc:sldMkLst>
          <pc:docMk/>
          <pc:sldMk cId="703133403" sldId="320"/>
        </pc:sldMkLst>
      </pc:sldChg>
      <pc:sldChg chg="del">
        <pc:chgData name="Johnson, Kory Alfred - (koryj)" userId="6458640d-b46c-4870-8e46-009978f222b5" providerId="ADAL" clId="{60D45DE3-E831-4039-967B-AF5154A51CBC}" dt="2025-11-17T22:19:55.608" v="1857" actId="47"/>
        <pc:sldMkLst>
          <pc:docMk/>
          <pc:sldMk cId="3797450255" sldId="321"/>
        </pc:sldMkLst>
      </pc:sldChg>
      <pc:sldChg chg="del">
        <pc:chgData name="Johnson, Kory Alfred - (koryj)" userId="6458640d-b46c-4870-8e46-009978f222b5" providerId="ADAL" clId="{60D45DE3-E831-4039-967B-AF5154A51CBC}" dt="2025-11-18T03:27:59.158" v="2086" actId="2696"/>
        <pc:sldMkLst>
          <pc:docMk/>
          <pc:sldMk cId="259458780" sldId="322"/>
        </pc:sldMkLst>
      </pc:sldChg>
      <pc:sldChg chg="del">
        <pc:chgData name="Johnson, Kory Alfred - (koryj)" userId="6458640d-b46c-4870-8e46-009978f222b5" providerId="ADAL" clId="{60D45DE3-E831-4039-967B-AF5154A51CBC}" dt="2025-11-16T06:39:06.098" v="34" actId="2696"/>
        <pc:sldMkLst>
          <pc:docMk/>
          <pc:sldMk cId="3850152149" sldId="323"/>
        </pc:sldMkLst>
      </pc:sldChg>
      <pc:sldChg chg="del">
        <pc:chgData name="Johnson, Kory Alfred - (koryj)" userId="6458640d-b46c-4870-8e46-009978f222b5" providerId="ADAL" clId="{60D45DE3-E831-4039-967B-AF5154A51CBC}" dt="2025-11-16T06:39:12.445" v="35" actId="2696"/>
        <pc:sldMkLst>
          <pc:docMk/>
          <pc:sldMk cId="3532051394" sldId="324"/>
        </pc:sldMkLst>
      </pc:sldChg>
      <pc:sldChg chg="del">
        <pc:chgData name="Johnson, Kory Alfred - (koryj)" userId="6458640d-b46c-4870-8e46-009978f222b5" providerId="ADAL" clId="{60D45DE3-E831-4039-967B-AF5154A51CBC}" dt="2025-11-18T03:34:21.429" v="2115" actId="2696"/>
        <pc:sldMkLst>
          <pc:docMk/>
          <pc:sldMk cId="1024927250" sldId="325"/>
        </pc:sldMkLst>
      </pc:sldChg>
      <pc:sldChg chg="modNotesTx">
        <pc:chgData name="Johnson, Kory Alfred - (koryj)" userId="6458640d-b46c-4870-8e46-009978f222b5" providerId="ADAL" clId="{60D45DE3-E831-4039-967B-AF5154A51CBC}" dt="2025-11-18T03:43:00.559" v="2575" actId="20577"/>
        <pc:sldMkLst>
          <pc:docMk/>
          <pc:sldMk cId="1819153916" sldId="326"/>
        </pc:sldMkLst>
      </pc:sldChg>
      <pc:sldChg chg="modSp mod modNotesTx">
        <pc:chgData name="Johnson, Kory Alfred - (koryj)" userId="6458640d-b46c-4870-8e46-009978f222b5" providerId="ADAL" clId="{60D45DE3-E831-4039-967B-AF5154A51CBC}" dt="2025-11-18T22:46:54.713" v="18831" actId="1076"/>
        <pc:sldMkLst>
          <pc:docMk/>
          <pc:sldMk cId="242450446" sldId="327"/>
        </pc:sldMkLst>
        <pc:spChg chg="mod">
          <ac:chgData name="Johnson, Kory Alfred - (koryj)" userId="6458640d-b46c-4870-8e46-009978f222b5" providerId="ADAL" clId="{60D45DE3-E831-4039-967B-AF5154A51CBC}" dt="2025-11-18T22:46:54.713" v="18831" actId="1076"/>
          <ac:spMkLst>
            <pc:docMk/>
            <pc:sldMk cId="242450446" sldId="327"/>
            <ac:spMk id="8" creationId="{CFAB9C1A-258D-4750-9AB0-7B10A43C4349}"/>
          </ac:spMkLst>
        </pc:spChg>
      </pc:sldChg>
      <pc:sldChg chg="del">
        <pc:chgData name="Johnson, Kory Alfred - (koryj)" userId="6458640d-b46c-4870-8e46-009978f222b5" providerId="ADAL" clId="{60D45DE3-E831-4039-967B-AF5154A51CBC}" dt="2025-11-16T07:07:17.995" v="133" actId="2696"/>
        <pc:sldMkLst>
          <pc:docMk/>
          <pc:sldMk cId="2177774725" sldId="328"/>
        </pc:sldMkLst>
      </pc:sldChg>
      <pc:sldChg chg="modSp mod modNotesTx">
        <pc:chgData name="Johnson, Kory Alfred - (koryj)" userId="6458640d-b46c-4870-8e46-009978f222b5" providerId="ADAL" clId="{60D45DE3-E831-4039-967B-AF5154A51CBC}" dt="2025-11-18T19:33:31.434" v="17562" actId="20577"/>
        <pc:sldMkLst>
          <pc:docMk/>
          <pc:sldMk cId="1136353242" sldId="330"/>
        </pc:sldMkLst>
        <pc:spChg chg="mod">
          <ac:chgData name="Johnson, Kory Alfred - (koryj)" userId="6458640d-b46c-4870-8e46-009978f222b5" providerId="ADAL" clId="{60D45DE3-E831-4039-967B-AF5154A51CBC}" dt="2025-11-18T04:35:34.519" v="3055" actId="12"/>
          <ac:spMkLst>
            <pc:docMk/>
            <pc:sldMk cId="1136353242" sldId="330"/>
            <ac:spMk id="4" creationId="{55DDB86B-6E58-419D-9AE4-DC806E274851}"/>
          </ac:spMkLst>
        </pc:spChg>
      </pc:sldChg>
      <pc:sldChg chg="modNotesTx">
        <pc:chgData name="Johnson, Kory Alfred - (koryj)" userId="6458640d-b46c-4870-8e46-009978f222b5" providerId="ADAL" clId="{60D45DE3-E831-4039-967B-AF5154A51CBC}" dt="2025-11-18T19:17:29.794" v="15750" actId="20577"/>
        <pc:sldMkLst>
          <pc:docMk/>
          <pc:sldMk cId="1154196962" sldId="331"/>
        </pc:sldMkLst>
      </pc:sldChg>
      <pc:sldChg chg="del modNotesTx">
        <pc:chgData name="Johnson, Kory Alfred - (koryj)" userId="6458640d-b46c-4870-8e46-009978f222b5" providerId="ADAL" clId="{60D45DE3-E831-4039-967B-AF5154A51CBC}" dt="2025-11-17T20:59:31.308" v="1143" actId="47"/>
        <pc:sldMkLst>
          <pc:docMk/>
          <pc:sldMk cId="1430495006" sldId="332"/>
        </pc:sldMkLst>
      </pc:sldChg>
      <pc:sldChg chg="modSp mod">
        <pc:chgData name="Johnson, Kory Alfred - (koryj)" userId="6458640d-b46c-4870-8e46-009978f222b5" providerId="ADAL" clId="{60D45DE3-E831-4039-967B-AF5154A51CBC}" dt="2025-11-18T17:21:26.794" v="6460" actId="14100"/>
        <pc:sldMkLst>
          <pc:docMk/>
          <pc:sldMk cId="1121399498" sldId="334"/>
        </pc:sldMkLst>
        <pc:spChg chg="mod">
          <ac:chgData name="Johnson, Kory Alfred - (koryj)" userId="6458640d-b46c-4870-8e46-009978f222b5" providerId="ADAL" clId="{60D45DE3-E831-4039-967B-AF5154A51CBC}" dt="2025-11-18T17:21:04.060" v="6456" actId="20577"/>
          <ac:spMkLst>
            <pc:docMk/>
            <pc:sldMk cId="1121399498" sldId="334"/>
            <ac:spMk id="4" creationId="{151E3C5C-9771-40C1-8CF1-C9B4E3B9C991}"/>
          </ac:spMkLst>
        </pc:spChg>
        <pc:spChg chg="mod">
          <ac:chgData name="Johnson, Kory Alfred - (koryj)" userId="6458640d-b46c-4870-8e46-009978f222b5" providerId="ADAL" clId="{60D45DE3-E831-4039-967B-AF5154A51CBC}" dt="2025-11-18T17:21:26.794" v="6460" actId="14100"/>
          <ac:spMkLst>
            <pc:docMk/>
            <pc:sldMk cId="1121399498" sldId="334"/>
            <ac:spMk id="5" creationId="{D71C5D68-D117-4C47-89FE-07416CA7D570}"/>
          </ac:spMkLst>
        </pc:spChg>
        <pc:grpChg chg="mod">
          <ac:chgData name="Johnson, Kory Alfred - (koryj)" userId="6458640d-b46c-4870-8e46-009978f222b5" providerId="ADAL" clId="{60D45DE3-E831-4039-967B-AF5154A51CBC}" dt="2025-11-18T17:21:16.903" v="6458" actId="14100"/>
          <ac:grpSpMkLst>
            <pc:docMk/>
            <pc:sldMk cId="1121399498" sldId="334"/>
            <ac:grpSpMk id="8" creationId="{660B2D3C-C73A-4AB2-81A5-0EDD1FCFBDA2}"/>
          </ac:grpSpMkLst>
        </pc:grpChg>
        <pc:picChg chg="mod">
          <ac:chgData name="Johnson, Kory Alfred - (koryj)" userId="6458640d-b46c-4870-8e46-009978f222b5" providerId="ADAL" clId="{60D45DE3-E831-4039-967B-AF5154A51CBC}" dt="2025-11-18T17:20:19.129" v="6450" actId="1076"/>
          <ac:picMkLst>
            <pc:docMk/>
            <pc:sldMk cId="1121399498" sldId="334"/>
            <ac:picMk id="3" creationId="{5AA09FB6-117B-4CA9-9EA2-E4EE3BE0917D}"/>
          </ac:picMkLst>
        </pc:picChg>
      </pc:sldChg>
      <pc:sldChg chg="modSp mod">
        <pc:chgData name="Johnson, Kory Alfred - (koryj)" userId="6458640d-b46c-4870-8e46-009978f222b5" providerId="ADAL" clId="{60D45DE3-E831-4039-967B-AF5154A51CBC}" dt="2025-11-17T19:07:10.426" v="586" actId="20577"/>
        <pc:sldMkLst>
          <pc:docMk/>
          <pc:sldMk cId="223516105" sldId="335"/>
        </pc:sldMkLst>
        <pc:spChg chg="mod">
          <ac:chgData name="Johnson, Kory Alfred - (koryj)" userId="6458640d-b46c-4870-8e46-009978f222b5" providerId="ADAL" clId="{60D45DE3-E831-4039-967B-AF5154A51CBC}" dt="2025-11-17T19:07:10.426" v="586" actId="20577"/>
          <ac:spMkLst>
            <pc:docMk/>
            <pc:sldMk cId="223516105" sldId="335"/>
            <ac:spMk id="4" creationId="{29D061CE-29E7-4A66-9FA9-0BA8EAC9D4E7}"/>
          </ac:spMkLst>
        </pc:spChg>
      </pc:sldChg>
      <pc:sldChg chg="modSp mod modNotesTx">
        <pc:chgData name="Johnson, Kory Alfred - (koryj)" userId="6458640d-b46c-4870-8e46-009978f222b5" providerId="ADAL" clId="{60D45DE3-E831-4039-967B-AF5154A51CBC}" dt="2025-11-18T19:15:47.137" v="15521" actId="20577"/>
        <pc:sldMkLst>
          <pc:docMk/>
          <pc:sldMk cId="118093502" sldId="338"/>
        </pc:sldMkLst>
        <pc:spChg chg="mod">
          <ac:chgData name="Johnson, Kory Alfred - (koryj)" userId="6458640d-b46c-4870-8e46-009978f222b5" providerId="ADAL" clId="{60D45DE3-E831-4039-967B-AF5154A51CBC}" dt="2025-11-16T06:41:28.208" v="63" actId="20577"/>
          <ac:spMkLst>
            <pc:docMk/>
            <pc:sldMk cId="118093502" sldId="338"/>
            <ac:spMk id="2" creationId="{DC739ACC-D9AF-4CFD-A7E1-6FBB2F8E0B8A}"/>
          </ac:spMkLst>
        </pc:spChg>
        <pc:spChg chg="mod">
          <ac:chgData name="Johnson, Kory Alfred - (koryj)" userId="6458640d-b46c-4870-8e46-009978f222b5" providerId="ADAL" clId="{60D45DE3-E831-4039-967B-AF5154A51CBC}" dt="2025-11-16T06:42:22.040" v="92" actId="20577"/>
          <ac:spMkLst>
            <pc:docMk/>
            <pc:sldMk cId="118093502" sldId="338"/>
            <ac:spMk id="3" creationId="{23265694-AA97-4F09-B105-4499773E5789}"/>
          </ac:spMkLst>
        </pc:spChg>
      </pc:sldChg>
      <pc:sldChg chg="del">
        <pc:chgData name="Johnson, Kory Alfred - (koryj)" userId="6458640d-b46c-4870-8e46-009978f222b5" providerId="ADAL" clId="{60D45DE3-E831-4039-967B-AF5154A51CBC}" dt="2025-11-16T07:14:47.119" v="134" actId="2696"/>
        <pc:sldMkLst>
          <pc:docMk/>
          <pc:sldMk cId="580895358" sldId="339"/>
        </pc:sldMkLst>
      </pc:sldChg>
      <pc:sldChg chg="modSp mod modNotesTx">
        <pc:chgData name="Johnson, Kory Alfred - (koryj)" userId="6458640d-b46c-4870-8e46-009978f222b5" providerId="ADAL" clId="{60D45DE3-E831-4039-967B-AF5154A51CBC}" dt="2025-11-18T17:43:47.478" v="8042" actId="20577"/>
        <pc:sldMkLst>
          <pc:docMk/>
          <pc:sldMk cId="4252212770" sldId="340"/>
        </pc:sldMkLst>
        <pc:spChg chg="mod">
          <ac:chgData name="Johnson, Kory Alfred - (koryj)" userId="6458640d-b46c-4870-8e46-009978f222b5" providerId="ADAL" clId="{60D45DE3-E831-4039-967B-AF5154A51CBC}" dt="2025-11-17T20:01:44.215" v="720" actId="20577"/>
          <ac:spMkLst>
            <pc:docMk/>
            <pc:sldMk cId="4252212770" sldId="340"/>
            <ac:spMk id="4" creationId="{00000000-0000-0000-0000-000000000000}"/>
          </ac:spMkLst>
        </pc:spChg>
      </pc:sldChg>
      <pc:sldChg chg="modNotesTx">
        <pc:chgData name="Johnson, Kory Alfred - (koryj)" userId="6458640d-b46c-4870-8e46-009978f222b5" providerId="ADAL" clId="{60D45DE3-E831-4039-967B-AF5154A51CBC}" dt="2025-11-18T18:03:45.384" v="9832" actId="20577"/>
        <pc:sldMkLst>
          <pc:docMk/>
          <pc:sldMk cId="2534361821" sldId="341"/>
        </pc:sldMkLst>
      </pc:sldChg>
      <pc:sldChg chg="modNotesTx">
        <pc:chgData name="Johnson, Kory Alfred - (koryj)" userId="6458640d-b46c-4870-8e46-009978f222b5" providerId="ADAL" clId="{60D45DE3-E831-4039-967B-AF5154A51CBC}" dt="2025-11-18T18:05:41.338" v="10097" actId="20577"/>
        <pc:sldMkLst>
          <pc:docMk/>
          <pc:sldMk cId="537011397" sldId="342"/>
        </pc:sldMkLst>
      </pc:sldChg>
      <pc:sldChg chg="modNotesTx">
        <pc:chgData name="Johnson, Kory Alfred - (koryj)" userId="6458640d-b46c-4870-8e46-009978f222b5" providerId="ADAL" clId="{60D45DE3-E831-4039-967B-AF5154A51CBC}" dt="2025-11-18T19:08:32.263" v="14455" actId="20577"/>
        <pc:sldMkLst>
          <pc:docMk/>
          <pc:sldMk cId="2049063387" sldId="344"/>
        </pc:sldMkLst>
      </pc:sldChg>
      <pc:sldChg chg="addSp delSp modSp mod modNotesTx">
        <pc:chgData name="Johnson, Kory Alfred - (koryj)" userId="6458640d-b46c-4870-8e46-009978f222b5" providerId="ADAL" clId="{60D45DE3-E831-4039-967B-AF5154A51CBC}" dt="2025-11-18T19:21:39.795" v="16323" actId="20577"/>
        <pc:sldMkLst>
          <pc:docMk/>
          <pc:sldMk cId="3590282798" sldId="345"/>
        </pc:sldMkLst>
        <pc:picChg chg="add mod">
          <ac:chgData name="Johnson, Kory Alfred - (koryj)" userId="6458640d-b46c-4870-8e46-009978f222b5" providerId="ADAL" clId="{60D45DE3-E831-4039-967B-AF5154A51CBC}" dt="2025-11-18T03:47:37.601" v="2584" actId="14100"/>
          <ac:picMkLst>
            <pc:docMk/>
            <pc:sldMk cId="3590282798" sldId="345"/>
            <ac:picMk id="4" creationId="{A8C60733-EEC5-1F0E-09EA-7E776422FB53}"/>
          </ac:picMkLst>
        </pc:picChg>
        <pc:picChg chg="del">
          <ac:chgData name="Johnson, Kory Alfred - (koryj)" userId="6458640d-b46c-4870-8e46-009978f222b5" providerId="ADAL" clId="{60D45DE3-E831-4039-967B-AF5154A51CBC}" dt="2025-11-18T03:47:06.211" v="2576" actId="478"/>
          <ac:picMkLst>
            <pc:docMk/>
            <pc:sldMk cId="3590282798" sldId="345"/>
            <ac:picMk id="9" creationId="{94AF94FE-BF0C-48F5-A5B7-433101C6FAB4}"/>
          </ac:picMkLst>
        </pc:picChg>
      </pc:sldChg>
      <pc:sldChg chg="addSp delSp modSp mod modNotesTx">
        <pc:chgData name="Johnson, Kory Alfred - (koryj)" userId="6458640d-b46c-4870-8e46-009978f222b5" providerId="ADAL" clId="{60D45DE3-E831-4039-967B-AF5154A51CBC}" dt="2025-11-18T19:22:47.374" v="16534" actId="20577"/>
        <pc:sldMkLst>
          <pc:docMk/>
          <pc:sldMk cId="1789207053" sldId="346"/>
        </pc:sldMkLst>
        <pc:picChg chg="del">
          <ac:chgData name="Johnson, Kory Alfred - (koryj)" userId="6458640d-b46c-4870-8e46-009978f222b5" providerId="ADAL" clId="{60D45DE3-E831-4039-967B-AF5154A51CBC}" dt="2025-11-18T03:51:30.687" v="2633" actId="478"/>
          <ac:picMkLst>
            <pc:docMk/>
            <pc:sldMk cId="1789207053" sldId="346"/>
            <ac:picMk id="4" creationId="{C22A52DF-A923-44C0-BF45-F54064D1DEDA}"/>
          </ac:picMkLst>
        </pc:picChg>
        <pc:picChg chg="add mod">
          <ac:chgData name="Johnson, Kory Alfred - (koryj)" userId="6458640d-b46c-4870-8e46-009978f222b5" providerId="ADAL" clId="{60D45DE3-E831-4039-967B-AF5154A51CBC}" dt="2025-11-18T03:52:01.399" v="2640" actId="14100"/>
          <ac:picMkLst>
            <pc:docMk/>
            <pc:sldMk cId="1789207053" sldId="346"/>
            <ac:picMk id="6" creationId="{5DE9D9E2-5F43-24F8-42E5-18B6AC70BDB8}"/>
          </ac:picMkLst>
        </pc:picChg>
      </pc:sldChg>
      <pc:sldChg chg="del">
        <pc:chgData name="Johnson, Kory Alfred - (koryj)" userId="6458640d-b46c-4870-8e46-009978f222b5" providerId="ADAL" clId="{60D45DE3-E831-4039-967B-AF5154A51CBC}" dt="2025-11-16T21:52:23.199" v="136" actId="2696"/>
        <pc:sldMkLst>
          <pc:docMk/>
          <pc:sldMk cId="4184163324" sldId="347"/>
        </pc:sldMkLst>
      </pc:sldChg>
      <pc:sldChg chg="addSp delSp modSp mod modNotesTx">
        <pc:chgData name="Johnson, Kory Alfred - (koryj)" userId="6458640d-b46c-4870-8e46-009978f222b5" providerId="ADAL" clId="{60D45DE3-E831-4039-967B-AF5154A51CBC}" dt="2025-11-18T19:26:39.608" v="17001" actId="20577"/>
        <pc:sldMkLst>
          <pc:docMk/>
          <pc:sldMk cId="1037436779" sldId="348"/>
        </pc:sldMkLst>
        <pc:picChg chg="del">
          <ac:chgData name="Johnson, Kory Alfred - (koryj)" userId="6458640d-b46c-4870-8e46-009978f222b5" providerId="ADAL" clId="{60D45DE3-E831-4039-967B-AF5154A51CBC}" dt="2025-11-18T03:55:17.760" v="2673" actId="478"/>
          <ac:picMkLst>
            <pc:docMk/>
            <pc:sldMk cId="1037436779" sldId="348"/>
            <ac:picMk id="3" creationId="{F0F10E1E-7B26-4EEB-AB98-2AC38C4AAEB5}"/>
          </ac:picMkLst>
        </pc:picChg>
        <pc:picChg chg="add mod">
          <ac:chgData name="Johnson, Kory Alfred - (koryj)" userId="6458640d-b46c-4870-8e46-009978f222b5" providerId="ADAL" clId="{60D45DE3-E831-4039-967B-AF5154A51CBC}" dt="2025-11-18T03:55:21.782" v="2675" actId="1076"/>
          <ac:picMkLst>
            <pc:docMk/>
            <pc:sldMk cId="1037436779" sldId="348"/>
            <ac:picMk id="5" creationId="{F88A4296-97C9-6955-D808-55E9EAC668C4}"/>
          </ac:picMkLst>
        </pc:picChg>
      </pc:sldChg>
      <pc:sldChg chg="modNotesTx">
        <pc:chgData name="Johnson, Kory Alfred - (koryj)" userId="6458640d-b46c-4870-8e46-009978f222b5" providerId="ADAL" clId="{60D45DE3-E831-4039-967B-AF5154A51CBC}" dt="2025-11-18T19:27:01.153" v="17045" actId="20577"/>
        <pc:sldMkLst>
          <pc:docMk/>
          <pc:sldMk cId="2353889558" sldId="349"/>
        </pc:sldMkLst>
      </pc:sldChg>
      <pc:sldChg chg="addSp delSp modSp mod modNotesTx">
        <pc:chgData name="Johnson, Kory Alfred - (koryj)" userId="6458640d-b46c-4870-8e46-009978f222b5" providerId="ADAL" clId="{60D45DE3-E831-4039-967B-AF5154A51CBC}" dt="2025-11-18T19:26:01.697" v="16907" actId="20577"/>
        <pc:sldMkLst>
          <pc:docMk/>
          <pc:sldMk cId="1290309434" sldId="350"/>
        </pc:sldMkLst>
        <pc:spChg chg="mod">
          <ac:chgData name="Johnson, Kory Alfred - (koryj)" userId="6458640d-b46c-4870-8e46-009978f222b5" providerId="ADAL" clId="{60D45DE3-E831-4039-967B-AF5154A51CBC}" dt="2025-11-18T03:59:12.524" v="2690" actId="1076"/>
          <ac:spMkLst>
            <pc:docMk/>
            <pc:sldMk cId="1290309434" sldId="350"/>
            <ac:spMk id="8" creationId="{39994721-1C65-4517-B454-87F6978CD4A0}"/>
          </ac:spMkLst>
        </pc:spChg>
        <pc:picChg chg="add mod ord">
          <ac:chgData name="Johnson, Kory Alfred - (koryj)" userId="6458640d-b46c-4870-8e46-009978f222b5" providerId="ADAL" clId="{60D45DE3-E831-4039-967B-AF5154A51CBC}" dt="2025-11-18T03:58:33.318" v="2687" actId="14100"/>
          <ac:picMkLst>
            <pc:docMk/>
            <pc:sldMk cId="1290309434" sldId="350"/>
            <ac:picMk id="3" creationId="{78C4C638-5410-20A6-DE6E-03AB9053BEB0}"/>
          </ac:picMkLst>
        </pc:picChg>
        <pc:picChg chg="del">
          <ac:chgData name="Johnson, Kory Alfred - (koryj)" userId="6458640d-b46c-4870-8e46-009978f222b5" providerId="ADAL" clId="{60D45DE3-E831-4039-967B-AF5154A51CBC}" dt="2025-11-18T03:57:27.058" v="2676" actId="478"/>
          <ac:picMkLst>
            <pc:docMk/>
            <pc:sldMk cId="1290309434" sldId="350"/>
            <ac:picMk id="6" creationId="{09E636AD-7E5E-4280-868C-9B9C69CBDBE1}"/>
          </ac:picMkLst>
        </pc:picChg>
        <pc:cxnChg chg="mod">
          <ac:chgData name="Johnson, Kory Alfred - (koryj)" userId="6458640d-b46c-4870-8e46-009978f222b5" providerId="ADAL" clId="{60D45DE3-E831-4039-967B-AF5154A51CBC}" dt="2025-11-18T03:59:24.704" v="2691" actId="1076"/>
          <ac:cxnSpMkLst>
            <pc:docMk/>
            <pc:sldMk cId="1290309434" sldId="350"/>
            <ac:cxnSpMk id="10" creationId="{20F18331-17C3-41D7-B49B-E0F808F775CB}"/>
          </ac:cxnSpMkLst>
        </pc:cxnChg>
      </pc:sldChg>
      <pc:sldChg chg="addSp delSp modSp mod modNotesTx">
        <pc:chgData name="Johnson, Kory Alfred - (koryj)" userId="6458640d-b46c-4870-8e46-009978f222b5" providerId="ADAL" clId="{60D45DE3-E831-4039-967B-AF5154A51CBC}" dt="2025-11-18T19:30:11.780" v="17186" actId="20577"/>
        <pc:sldMkLst>
          <pc:docMk/>
          <pc:sldMk cId="2088508564" sldId="351"/>
        </pc:sldMkLst>
        <pc:spChg chg="mod">
          <ac:chgData name="Johnson, Kory Alfred - (koryj)" userId="6458640d-b46c-4870-8e46-009978f222b5" providerId="ADAL" clId="{60D45DE3-E831-4039-967B-AF5154A51CBC}" dt="2025-11-18T04:06:18.342" v="2699" actId="1076"/>
          <ac:spMkLst>
            <pc:docMk/>
            <pc:sldMk cId="2088508564" sldId="351"/>
            <ac:spMk id="7" creationId="{3E20A79D-3B4E-419E-BAAE-22CCD458B913}"/>
          </ac:spMkLst>
        </pc:spChg>
        <pc:picChg chg="add mod ord">
          <ac:chgData name="Johnson, Kory Alfred - (koryj)" userId="6458640d-b46c-4870-8e46-009978f222b5" providerId="ADAL" clId="{60D45DE3-E831-4039-967B-AF5154A51CBC}" dt="2025-11-18T04:06:11.016" v="2698" actId="14100"/>
          <ac:picMkLst>
            <pc:docMk/>
            <pc:sldMk cId="2088508564" sldId="351"/>
            <ac:picMk id="4" creationId="{2D2ADA2E-09B2-9783-8030-850B49CBD882}"/>
          </ac:picMkLst>
        </pc:picChg>
        <pc:picChg chg="del">
          <ac:chgData name="Johnson, Kory Alfred - (koryj)" userId="6458640d-b46c-4870-8e46-009978f222b5" providerId="ADAL" clId="{60D45DE3-E831-4039-967B-AF5154A51CBC}" dt="2025-11-18T04:05:44.659" v="2693" actId="478"/>
          <ac:picMkLst>
            <pc:docMk/>
            <pc:sldMk cId="2088508564" sldId="351"/>
            <ac:picMk id="6" creationId="{49F3A07C-113D-46CE-8630-1089E8ECB1D5}"/>
          </ac:picMkLst>
        </pc:picChg>
      </pc:sldChg>
      <pc:sldChg chg="modSp add mod modNotesTx">
        <pc:chgData name="Johnson, Kory Alfred - (koryj)" userId="6458640d-b46c-4870-8e46-009978f222b5" providerId="ADAL" clId="{60D45DE3-E831-4039-967B-AF5154A51CBC}" dt="2025-11-18T04:34:24.802" v="3038" actId="20577"/>
        <pc:sldMkLst>
          <pc:docMk/>
          <pc:sldMk cId="2738290012" sldId="352"/>
        </pc:sldMkLst>
        <pc:spChg chg="mod">
          <ac:chgData name="Johnson, Kory Alfred - (koryj)" userId="6458640d-b46c-4870-8e46-009978f222b5" providerId="ADAL" clId="{60D45DE3-E831-4039-967B-AF5154A51CBC}" dt="2025-11-18T04:32:35.230" v="2861" actId="122"/>
          <ac:spMkLst>
            <pc:docMk/>
            <pc:sldMk cId="2738290012" sldId="352"/>
            <ac:spMk id="3" creationId="{E361DFFD-0D95-4E74-A1DF-D7BA233784DC}"/>
          </ac:spMkLst>
        </pc:spChg>
        <pc:spChg chg="mod">
          <ac:chgData name="Johnson, Kory Alfred - (koryj)" userId="6458640d-b46c-4870-8e46-009978f222b5" providerId="ADAL" clId="{60D45DE3-E831-4039-967B-AF5154A51CBC}" dt="2025-11-18T04:32:06.484" v="2858" actId="1076"/>
          <ac:spMkLst>
            <pc:docMk/>
            <pc:sldMk cId="2738290012" sldId="352"/>
            <ac:spMk id="5" creationId="{3A3BAFC7-A159-43D1-B7B5-E8270BE9C4E8}"/>
          </ac:spMkLst>
        </pc:spChg>
        <pc:picChg chg="mod">
          <ac:chgData name="Johnson, Kory Alfred - (koryj)" userId="6458640d-b46c-4870-8e46-009978f222b5" providerId="ADAL" clId="{60D45DE3-E831-4039-967B-AF5154A51CBC}" dt="2025-11-18T04:31:39.396" v="2855" actId="1076"/>
          <ac:picMkLst>
            <pc:docMk/>
            <pc:sldMk cId="2738290012" sldId="352"/>
            <ac:picMk id="7" creationId="{7EA4A043-C89C-4964-9F31-3AD99443E891}"/>
          </ac:picMkLst>
        </pc:picChg>
      </pc:sldChg>
      <pc:sldChg chg="modNotesTx">
        <pc:chgData name="Johnson, Kory Alfred - (koryj)" userId="6458640d-b46c-4870-8e46-009978f222b5" providerId="ADAL" clId="{60D45DE3-E831-4039-967B-AF5154A51CBC}" dt="2025-11-18T19:34:24.135" v="17708" actId="20577"/>
        <pc:sldMkLst>
          <pc:docMk/>
          <pc:sldMk cId="2954778125" sldId="354"/>
        </pc:sldMkLst>
      </pc:sldChg>
      <pc:sldChg chg="modNotesTx">
        <pc:chgData name="Johnson, Kory Alfred - (koryj)" userId="6458640d-b46c-4870-8e46-009978f222b5" providerId="ADAL" clId="{60D45DE3-E831-4039-967B-AF5154A51CBC}" dt="2025-11-18T19:38:02.828" v="18102" actId="20577"/>
        <pc:sldMkLst>
          <pc:docMk/>
          <pc:sldMk cId="3531069922" sldId="355"/>
        </pc:sldMkLst>
      </pc:sldChg>
      <pc:sldChg chg="modNotesTx">
        <pc:chgData name="Johnson, Kory Alfred - (koryj)" userId="6458640d-b46c-4870-8e46-009978f222b5" providerId="ADAL" clId="{60D45DE3-E831-4039-967B-AF5154A51CBC}" dt="2025-11-18T19:41:46.178" v="18318" actId="20577"/>
        <pc:sldMkLst>
          <pc:docMk/>
          <pc:sldMk cId="639732909" sldId="356"/>
        </pc:sldMkLst>
      </pc:sldChg>
      <pc:sldChg chg="modNotesTx">
        <pc:chgData name="Johnson, Kory Alfred - (koryj)" userId="6458640d-b46c-4870-8e46-009978f222b5" providerId="ADAL" clId="{60D45DE3-E831-4039-967B-AF5154A51CBC}" dt="2025-11-18T17:16:55.324" v="6308" actId="20577"/>
        <pc:sldMkLst>
          <pc:docMk/>
          <pc:sldMk cId="4068491305" sldId="358"/>
        </pc:sldMkLst>
      </pc:sldChg>
      <pc:sldChg chg="modNotesTx">
        <pc:chgData name="Johnson, Kory Alfred - (koryj)" userId="6458640d-b46c-4870-8e46-009978f222b5" providerId="ADAL" clId="{60D45DE3-E831-4039-967B-AF5154A51CBC}" dt="2025-11-18T17:30:30.951" v="7111" actId="20577"/>
        <pc:sldMkLst>
          <pc:docMk/>
          <pc:sldMk cId="86504213" sldId="359"/>
        </pc:sldMkLst>
      </pc:sldChg>
      <pc:sldChg chg="delSp modSp mod modNotesTx">
        <pc:chgData name="Johnson, Kory Alfred - (koryj)" userId="6458640d-b46c-4870-8e46-009978f222b5" providerId="ADAL" clId="{60D45DE3-E831-4039-967B-AF5154A51CBC}" dt="2025-11-18T17:31:48.858" v="7262" actId="20577"/>
        <pc:sldMkLst>
          <pc:docMk/>
          <pc:sldMk cId="3981577889" sldId="360"/>
        </pc:sldMkLst>
        <pc:spChg chg="mod">
          <ac:chgData name="Johnson, Kory Alfred - (koryj)" userId="6458640d-b46c-4870-8e46-009978f222b5" providerId="ADAL" clId="{60D45DE3-E831-4039-967B-AF5154A51CBC}" dt="2025-11-18T17:26:17.584" v="6867" actId="5793"/>
          <ac:spMkLst>
            <pc:docMk/>
            <pc:sldMk cId="3981577889" sldId="360"/>
            <ac:spMk id="3" creationId="{7FB7C683-7296-BF42-C07C-FCDBF335679A}"/>
          </ac:spMkLst>
        </pc:spChg>
        <pc:spChg chg="del">
          <ac:chgData name="Johnson, Kory Alfred - (koryj)" userId="6458640d-b46c-4870-8e46-009978f222b5" providerId="ADAL" clId="{60D45DE3-E831-4039-967B-AF5154A51CBC}" dt="2025-11-18T06:30:03.474" v="3855" actId="478"/>
          <ac:spMkLst>
            <pc:docMk/>
            <pc:sldMk cId="3981577889" sldId="360"/>
            <ac:spMk id="4" creationId="{2FCF463D-6232-8DC0-4FBF-2D7E2E1178F0}"/>
          </ac:spMkLst>
        </pc:spChg>
        <pc:picChg chg="mod">
          <ac:chgData name="Johnson, Kory Alfred - (koryj)" userId="6458640d-b46c-4870-8e46-009978f222b5" providerId="ADAL" clId="{60D45DE3-E831-4039-967B-AF5154A51CBC}" dt="2025-11-18T17:25:16.377" v="6860" actId="1076"/>
          <ac:picMkLst>
            <pc:docMk/>
            <pc:sldMk cId="3981577889" sldId="360"/>
            <ac:picMk id="5" creationId="{7CC6866A-F6EA-6B6E-AE6A-51DEFA1CEC29}"/>
          </ac:picMkLst>
        </pc:picChg>
      </pc:sldChg>
      <pc:sldChg chg="addSp delSp modSp mod modNotesTx">
        <pc:chgData name="Johnson, Kory Alfred - (koryj)" userId="6458640d-b46c-4870-8e46-009978f222b5" providerId="ADAL" clId="{60D45DE3-E831-4039-967B-AF5154A51CBC}" dt="2025-11-18T17:33:16.600" v="7378" actId="20577"/>
        <pc:sldMkLst>
          <pc:docMk/>
          <pc:sldMk cId="3869441261" sldId="361"/>
        </pc:sldMkLst>
        <pc:spChg chg="mod">
          <ac:chgData name="Johnson, Kory Alfred - (koryj)" userId="6458640d-b46c-4870-8e46-009978f222b5" providerId="ADAL" clId="{60D45DE3-E831-4039-967B-AF5154A51CBC}" dt="2025-11-17T19:27:56.915" v="602" actId="20577"/>
          <ac:spMkLst>
            <pc:docMk/>
            <pc:sldMk cId="3869441261" sldId="361"/>
            <ac:spMk id="4" creationId="{F2A45E96-1F5D-14C1-E1B8-B46D2D62D81F}"/>
          </ac:spMkLst>
        </pc:spChg>
        <pc:picChg chg="add del">
          <ac:chgData name="Johnson, Kory Alfred - (koryj)" userId="6458640d-b46c-4870-8e46-009978f222b5" providerId="ADAL" clId="{60D45DE3-E831-4039-967B-AF5154A51CBC}" dt="2025-11-17T19:31:03.594" v="612" actId="478"/>
          <ac:picMkLst>
            <pc:docMk/>
            <pc:sldMk cId="3869441261" sldId="361"/>
            <ac:picMk id="3" creationId="{5BB30144-4113-120A-C8C8-DF4197CCEBC9}"/>
          </ac:picMkLst>
        </pc:picChg>
        <pc:picChg chg="add del mod">
          <ac:chgData name="Johnson, Kory Alfred - (koryj)" userId="6458640d-b46c-4870-8e46-009978f222b5" providerId="ADAL" clId="{60D45DE3-E831-4039-967B-AF5154A51CBC}" dt="2025-11-17T19:31:03.162" v="611" actId="22"/>
          <ac:picMkLst>
            <pc:docMk/>
            <pc:sldMk cId="3869441261" sldId="361"/>
            <ac:picMk id="5" creationId="{234A9CA7-284C-74AA-16BC-31755C2C725B}"/>
          </ac:picMkLst>
        </pc:picChg>
      </pc:sldChg>
      <pc:sldChg chg="modNotesTx">
        <pc:chgData name="Johnson, Kory Alfred - (koryj)" userId="6458640d-b46c-4870-8e46-009978f222b5" providerId="ADAL" clId="{60D45DE3-E831-4039-967B-AF5154A51CBC}" dt="2025-11-18T17:41:24.358" v="7671" actId="20577"/>
        <pc:sldMkLst>
          <pc:docMk/>
          <pc:sldMk cId="3877540541" sldId="362"/>
        </pc:sldMkLst>
      </pc:sldChg>
      <pc:sldChg chg="modSp mod modNotesTx">
        <pc:chgData name="Johnson, Kory Alfred - (koryj)" userId="6458640d-b46c-4870-8e46-009978f222b5" providerId="ADAL" clId="{60D45DE3-E831-4039-967B-AF5154A51CBC}" dt="2025-11-18T17:49:07.853" v="8304" actId="20577"/>
        <pc:sldMkLst>
          <pc:docMk/>
          <pc:sldMk cId="1373601342" sldId="363"/>
        </pc:sldMkLst>
        <pc:spChg chg="mod">
          <ac:chgData name="Johnson, Kory Alfred - (koryj)" userId="6458640d-b46c-4870-8e46-009978f222b5" providerId="ADAL" clId="{60D45DE3-E831-4039-967B-AF5154A51CBC}" dt="2025-11-18T06:29:41.687" v="3854" actId="1076"/>
          <ac:spMkLst>
            <pc:docMk/>
            <pc:sldMk cId="1373601342" sldId="363"/>
            <ac:spMk id="2" creationId="{6CA0C47A-9295-BB38-85E2-29E024A57168}"/>
          </ac:spMkLst>
        </pc:spChg>
        <pc:spChg chg="mod">
          <ac:chgData name="Johnson, Kory Alfred - (koryj)" userId="6458640d-b46c-4870-8e46-009978f222b5" providerId="ADAL" clId="{60D45DE3-E831-4039-967B-AF5154A51CBC}" dt="2025-11-18T06:29:31.778" v="3853" actId="20577"/>
          <ac:spMkLst>
            <pc:docMk/>
            <pc:sldMk cId="1373601342" sldId="363"/>
            <ac:spMk id="4" creationId="{BF376321-5D89-EE54-2828-BA3062AC97A4}"/>
          </ac:spMkLst>
        </pc:spChg>
      </pc:sldChg>
      <pc:sldChg chg="modSp mod modNotesTx">
        <pc:chgData name="Johnson, Kory Alfred - (koryj)" userId="6458640d-b46c-4870-8e46-009978f222b5" providerId="ADAL" clId="{60D45DE3-E831-4039-967B-AF5154A51CBC}" dt="2025-11-18T17:52:51.148" v="8555" actId="20577"/>
        <pc:sldMkLst>
          <pc:docMk/>
          <pc:sldMk cId="2128938433" sldId="364"/>
        </pc:sldMkLst>
        <pc:spChg chg="mod">
          <ac:chgData name="Johnson, Kory Alfred - (koryj)" userId="6458640d-b46c-4870-8e46-009978f222b5" providerId="ADAL" clId="{60D45DE3-E831-4039-967B-AF5154A51CBC}" dt="2025-11-17T20:03:22.164" v="721" actId="1076"/>
          <ac:spMkLst>
            <pc:docMk/>
            <pc:sldMk cId="2128938433" sldId="364"/>
            <ac:spMk id="5" creationId="{EB8C9F8B-3DA4-6D8F-90F0-D14191473C77}"/>
          </ac:spMkLst>
        </pc:spChg>
        <pc:spChg chg="mod">
          <ac:chgData name="Johnson, Kory Alfred - (koryj)" userId="6458640d-b46c-4870-8e46-009978f222b5" providerId="ADAL" clId="{60D45DE3-E831-4039-967B-AF5154A51CBC}" dt="2025-11-17T20:03:34.580" v="722" actId="1076"/>
          <ac:spMkLst>
            <pc:docMk/>
            <pc:sldMk cId="2128938433" sldId="364"/>
            <ac:spMk id="6" creationId="{C8FD7FBB-1A9E-CA1B-FDE5-556848D15161}"/>
          </ac:spMkLst>
        </pc:spChg>
      </pc:sldChg>
      <pc:sldChg chg="modNotesTx">
        <pc:chgData name="Johnson, Kory Alfred - (koryj)" userId="6458640d-b46c-4870-8e46-009978f222b5" providerId="ADAL" clId="{60D45DE3-E831-4039-967B-AF5154A51CBC}" dt="2025-11-18T18:22:44.319" v="12117" actId="20577"/>
        <pc:sldMkLst>
          <pc:docMk/>
          <pc:sldMk cId="3215834603" sldId="365"/>
        </pc:sldMkLst>
      </pc:sldChg>
      <pc:sldChg chg="modSp mod modNotesTx">
        <pc:chgData name="Johnson, Kory Alfred - (koryj)" userId="6458640d-b46c-4870-8e46-009978f222b5" providerId="ADAL" clId="{60D45DE3-E831-4039-967B-AF5154A51CBC}" dt="2025-11-18T19:19:06.618" v="15993" actId="20577"/>
        <pc:sldMkLst>
          <pc:docMk/>
          <pc:sldMk cId="1729106387" sldId="366"/>
        </pc:sldMkLst>
        <pc:spChg chg="mod">
          <ac:chgData name="Johnson, Kory Alfred - (koryj)" userId="6458640d-b46c-4870-8e46-009978f222b5" providerId="ADAL" clId="{60D45DE3-E831-4039-967B-AF5154A51CBC}" dt="2025-11-18T19:17:41.815" v="15757" actId="20577"/>
          <ac:spMkLst>
            <pc:docMk/>
            <pc:sldMk cId="1729106387" sldId="366"/>
            <ac:spMk id="4" creationId="{D0199973-3598-32B0-06C3-3EDE1114D636}"/>
          </ac:spMkLst>
        </pc:spChg>
        <pc:picChg chg="mod">
          <ac:chgData name="Johnson, Kory Alfred - (koryj)" userId="6458640d-b46c-4870-8e46-009978f222b5" providerId="ADAL" clId="{60D45DE3-E831-4039-967B-AF5154A51CBC}" dt="2025-11-18T19:17:44.846" v="15758" actId="1076"/>
          <ac:picMkLst>
            <pc:docMk/>
            <pc:sldMk cId="1729106387" sldId="366"/>
            <ac:picMk id="3074" creationId="{130DA5DE-A2B5-4358-008A-6439AF618034}"/>
          </ac:picMkLst>
        </pc:picChg>
      </pc:sldChg>
      <pc:sldChg chg="addSp delSp modSp add mod modNotesTx">
        <pc:chgData name="Johnson, Kory Alfred - (koryj)" userId="6458640d-b46c-4870-8e46-009978f222b5" providerId="ADAL" clId="{60D45DE3-E831-4039-967B-AF5154A51CBC}" dt="2025-11-18T17:34:42.674" v="7550" actId="20577"/>
        <pc:sldMkLst>
          <pc:docMk/>
          <pc:sldMk cId="854288238" sldId="367"/>
        </pc:sldMkLst>
        <pc:spChg chg="mod">
          <ac:chgData name="Johnson, Kory Alfred - (koryj)" userId="6458640d-b46c-4870-8e46-009978f222b5" providerId="ADAL" clId="{60D45DE3-E831-4039-967B-AF5154A51CBC}" dt="2025-11-17T19:49:33.512" v="643" actId="1076"/>
          <ac:spMkLst>
            <pc:docMk/>
            <pc:sldMk cId="854288238" sldId="367"/>
            <ac:spMk id="3" creationId="{00000000-0000-0000-0000-000000000000}"/>
          </ac:spMkLst>
        </pc:spChg>
        <pc:spChg chg="mod ord">
          <ac:chgData name="Johnson, Kory Alfred - (koryj)" userId="6458640d-b46c-4870-8e46-009978f222b5" providerId="ADAL" clId="{60D45DE3-E831-4039-967B-AF5154A51CBC}" dt="2025-11-17T19:53:25.489" v="665" actId="14100"/>
          <ac:spMkLst>
            <pc:docMk/>
            <pc:sldMk cId="854288238" sldId="367"/>
            <ac:spMk id="6" creationId="{00000000-0000-0000-0000-000000000000}"/>
          </ac:spMkLst>
        </pc:spChg>
        <pc:spChg chg="mod">
          <ac:chgData name="Johnson, Kory Alfred - (koryj)" userId="6458640d-b46c-4870-8e46-009978f222b5" providerId="ADAL" clId="{60D45DE3-E831-4039-967B-AF5154A51CBC}" dt="2025-11-17T19:53:36.778" v="666" actId="14100"/>
          <ac:spMkLst>
            <pc:docMk/>
            <pc:sldMk cId="854288238" sldId="367"/>
            <ac:spMk id="7" creationId="{00000000-0000-0000-0000-000000000000}"/>
          </ac:spMkLst>
        </pc:spChg>
        <pc:spChg chg="mod ord">
          <ac:chgData name="Johnson, Kory Alfred - (koryj)" userId="6458640d-b46c-4870-8e46-009978f222b5" providerId="ADAL" clId="{60D45DE3-E831-4039-967B-AF5154A51CBC}" dt="2025-11-17T19:52:35.532" v="660" actId="1076"/>
          <ac:spMkLst>
            <pc:docMk/>
            <pc:sldMk cId="854288238" sldId="367"/>
            <ac:spMk id="8" creationId="{00000000-0000-0000-0000-000000000000}"/>
          </ac:spMkLst>
        </pc:spChg>
        <pc:spChg chg="mod ord">
          <ac:chgData name="Johnson, Kory Alfred - (koryj)" userId="6458640d-b46c-4870-8e46-009978f222b5" providerId="ADAL" clId="{60D45DE3-E831-4039-967B-AF5154A51CBC}" dt="2025-11-17T19:56:23.302" v="678" actId="14100"/>
          <ac:spMkLst>
            <pc:docMk/>
            <pc:sldMk cId="854288238" sldId="367"/>
            <ac:spMk id="9" creationId="{00000000-0000-0000-0000-000000000000}"/>
          </ac:spMkLst>
        </pc:spChg>
        <pc:spChg chg="mod ord">
          <ac:chgData name="Johnson, Kory Alfred - (koryj)" userId="6458640d-b46c-4870-8e46-009978f222b5" providerId="ADAL" clId="{60D45DE3-E831-4039-967B-AF5154A51CBC}" dt="2025-11-17T19:57:15.239" v="682" actId="14100"/>
          <ac:spMkLst>
            <pc:docMk/>
            <pc:sldMk cId="854288238" sldId="367"/>
            <ac:spMk id="10" creationId="{00000000-0000-0000-0000-000000000000}"/>
          </ac:spMkLst>
        </pc:spChg>
        <pc:spChg chg="mod ord">
          <ac:chgData name="Johnson, Kory Alfred - (koryj)" userId="6458640d-b46c-4870-8e46-009978f222b5" providerId="ADAL" clId="{60D45DE3-E831-4039-967B-AF5154A51CBC}" dt="2025-11-17T19:52:08.414" v="658" actId="1076"/>
          <ac:spMkLst>
            <pc:docMk/>
            <pc:sldMk cId="854288238" sldId="367"/>
            <ac:spMk id="11" creationId="{00000000-0000-0000-0000-000000000000}"/>
          </ac:spMkLst>
        </pc:spChg>
        <pc:picChg chg="add mod ord">
          <ac:chgData name="Johnson, Kory Alfred - (koryj)" userId="6458640d-b46c-4870-8e46-009978f222b5" providerId="ADAL" clId="{60D45DE3-E831-4039-967B-AF5154A51CBC}" dt="2025-11-17T19:51:59.225" v="657" actId="1076"/>
          <ac:picMkLst>
            <pc:docMk/>
            <pc:sldMk cId="854288238" sldId="367"/>
            <ac:picMk id="4" creationId="{E092C6CE-8420-6CEC-C336-DB5BD4B1C8DD}"/>
          </ac:picMkLst>
        </pc:picChg>
        <pc:picChg chg="del">
          <ac:chgData name="Johnson, Kory Alfred - (koryj)" userId="6458640d-b46c-4870-8e46-009978f222b5" providerId="ADAL" clId="{60D45DE3-E831-4039-967B-AF5154A51CBC}" dt="2025-11-17T19:45:52.257" v="615" actId="478"/>
          <ac:picMkLst>
            <pc:docMk/>
            <pc:sldMk cId="854288238" sldId="367"/>
            <ac:picMk id="12" creationId="{D3899E42-3CBA-468A-A5C7-103CD00F1F79}"/>
          </ac:picMkLst>
        </pc:picChg>
      </pc:sldChg>
      <pc:sldChg chg="new del">
        <pc:chgData name="Johnson, Kory Alfred - (koryj)" userId="6458640d-b46c-4870-8e46-009978f222b5" providerId="ADAL" clId="{60D45DE3-E831-4039-967B-AF5154A51CBC}" dt="2025-11-16T05:54:19.806" v="10" actId="2696"/>
        <pc:sldMkLst>
          <pc:docMk/>
          <pc:sldMk cId="1578463032" sldId="367"/>
        </pc:sldMkLst>
      </pc:sldChg>
      <pc:sldChg chg="add del">
        <pc:chgData name="Johnson, Kory Alfred - (koryj)" userId="6458640d-b46c-4870-8e46-009978f222b5" providerId="ADAL" clId="{60D45DE3-E831-4039-967B-AF5154A51CBC}" dt="2025-11-16T05:55:50.580" v="13" actId="2696"/>
        <pc:sldMkLst>
          <pc:docMk/>
          <pc:sldMk cId="854288238" sldId="368"/>
        </pc:sldMkLst>
      </pc:sldChg>
      <pc:sldChg chg="add del">
        <pc:chgData name="Johnson, Kory Alfred - (koryj)" userId="6458640d-b46c-4870-8e46-009978f222b5" providerId="ADAL" clId="{60D45DE3-E831-4039-967B-AF5154A51CBC}" dt="2025-11-18T18:28:05.516" v="12205" actId="47"/>
        <pc:sldMkLst>
          <pc:docMk/>
          <pc:sldMk cId="3272465251" sldId="368"/>
        </pc:sldMkLst>
      </pc:sldChg>
      <pc:sldChg chg="addSp delSp modSp add mod modNotesTx">
        <pc:chgData name="Johnson, Kory Alfred - (koryj)" userId="6458640d-b46c-4870-8e46-009978f222b5" providerId="ADAL" clId="{60D45DE3-E831-4039-967B-AF5154A51CBC}" dt="2025-11-18T18:51:07.892" v="12760" actId="14100"/>
        <pc:sldMkLst>
          <pc:docMk/>
          <pc:sldMk cId="1059516050" sldId="369"/>
        </pc:sldMkLst>
        <pc:spChg chg="mod">
          <ac:chgData name="Johnson, Kory Alfred - (koryj)" userId="6458640d-b46c-4870-8e46-009978f222b5" providerId="ADAL" clId="{60D45DE3-E831-4039-967B-AF5154A51CBC}" dt="2025-11-18T18:49:54.027" v="12751" actId="20577"/>
          <ac:spMkLst>
            <pc:docMk/>
            <pc:sldMk cId="1059516050" sldId="369"/>
            <ac:spMk id="4" creationId="{6A72E167-131F-44E4-B4BD-57587370DD22}"/>
          </ac:spMkLst>
        </pc:spChg>
        <pc:spChg chg="mod">
          <ac:chgData name="Johnson, Kory Alfred - (koryj)" userId="6458640d-b46c-4870-8e46-009978f222b5" providerId="ADAL" clId="{60D45DE3-E831-4039-967B-AF5154A51CBC}" dt="2025-11-18T18:50:09.458" v="12752" actId="1076"/>
          <ac:spMkLst>
            <pc:docMk/>
            <pc:sldMk cId="1059516050" sldId="369"/>
            <ac:spMk id="5" creationId="{A01B2441-3C8F-4D99-B603-088285A638B7}"/>
          </ac:spMkLst>
        </pc:spChg>
        <pc:picChg chg="del mod">
          <ac:chgData name="Johnson, Kory Alfred - (koryj)" userId="6458640d-b46c-4870-8e46-009978f222b5" providerId="ADAL" clId="{60D45DE3-E831-4039-967B-AF5154A51CBC}" dt="2025-11-18T18:48:49.021" v="12701" actId="478"/>
          <ac:picMkLst>
            <pc:docMk/>
            <pc:sldMk cId="1059516050" sldId="369"/>
            <ac:picMk id="3" creationId="{95B66E4F-980A-4ACD-AD7B-1CB8BE5FFCC7}"/>
          </ac:picMkLst>
        </pc:picChg>
        <pc:picChg chg="add mod ord">
          <ac:chgData name="Johnson, Kory Alfred - (koryj)" userId="6458640d-b46c-4870-8e46-009978f222b5" providerId="ADAL" clId="{60D45DE3-E831-4039-967B-AF5154A51CBC}" dt="2025-11-18T18:51:07.892" v="12760" actId="14100"/>
          <ac:picMkLst>
            <pc:docMk/>
            <pc:sldMk cId="1059516050" sldId="369"/>
            <ac:picMk id="6" creationId="{2A7225CA-DFA1-E641-E811-33B8A14AD900}"/>
          </ac:picMkLst>
        </pc:picChg>
      </pc:sldChg>
      <pc:sldChg chg="add del">
        <pc:chgData name="Johnson, Kory Alfred - (koryj)" userId="6458640d-b46c-4870-8e46-009978f222b5" providerId="ADAL" clId="{60D45DE3-E831-4039-967B-AF5154A51CBC}" dt="2025-11-16T05:55:03.937" v="12"/>
        <pc:sldMkLst>
          <pc:docMk/>
          <pc:sldMk cId="4152866339" sldId="369"/>
        </pc:sldMkLst>
      </pc:sldChg>
      <pc:sldChg chg="add">
        <pc:chgData name="Johnson, Kory Alfred - (koryj)" userId="6458640d-b46c-4870-8e46-009978f222b5" providerId="ADAL" clId="{60D45DE3-E831-4039-967B-AF5154A51CBC}" dt="2025-11-16T07:03:19.777" v="129"/>
        <pc:sldMkLst>
          <pc:docMk/>
          <pc:sldMk cId="696327338" sldId="370"/>
        </pc:sldMkLst>
      </pc:sldChg>
      <pc:sldChg chg="add">
        <pc:chgData name="Johnson, Kory Alfred - (koryj)" userId="6458640d-b46c-4870-8e46-009978f222b5" providerId="ADAL" clId="{60D45DE3-E831-4039-967B-AF5154A51CBC}" dt="2025-11-16T07:03:40.629" v="130"/>
        <pc:sldMkLst>
          <pc:docMk/>
          <pc:sldMk cId="3453989444" sldId="371"/>
        </pc:sldMkLst>
      </pc:sldChg>
      <pc:sldChg chg="add modNotesTx">
        <pc:chgData name="Johnson, Kory Alfred - (koryj)" userId="6458640d-b46c-4870-8e46-009978f222b5" providerId="ADAL" clId="{60D45DE3-E831-4039-967B-AF5154A51CBC}" dt="2025-11-18T03:53:31.276" v="2672" actId="20577"/>
        <pc:sldMkLst>
          <pc:docMk/>
          <pc:sldMk cId="2489990445" sldId="372"/>
        </pc:sldMkLst>
      </pc:sldChg>
      <pc:sldChg chg="add">
        <pc:chgData name="Johnson, Kory Alfred - (koryj)" userId="6458640d-b46c-4870-8e46-009978f222b5" providerId="ADAL" clId="{60D45DE3-E831-4039-967B-AF5154A51CBC}" dt="2025-11-16T07:05:21.616" v="132"/>
        <pc:sldMkLst>
          <pc:docMk/>
          <pc:sldMk cId="1043147243" sldId="373"/>
        </pc:sldMkLst>
      </pc:sldChg>
      <pc:sldChg chg="modSp add mod modNotesTx">
        <pc:chgData name="Johnson, Kory Alfred - (koryj)" userId="6458640d-b46c-4870-8e46-009978f222b5" providerId="ADAL" clId="{60D45DE3-E831-4039-967B-AF5154A51CBC}" dt="2025-11-18T19:24:57.889" v="16809" actId="20577"/>
        <pc:sldMkLst>
          <pc:docMk/>
          <pc:sldMk cId="3465551654" sldId="374"/>
        </pc:sldMkLst>
        <pc:spChg chg="mod">
          <ac:chgData name="Johnson, Kory Alfred - (koryj)" userId="6458640d-b46c-4870-8e46-009978f222b5" providerId="ADAL" clId="{60D45DE3-E831-4039-967B-AF5154A51CBC}" dt="2025-11-16T21:54:02.455" v="151" actId="20577"/>
          <ac:spMkLst>
            <pc:docMk/>
            <pc:sldMk cId="3465551654" sldId="374"/>
            <ac:spMk id="2" creationId="{9A447B56-CA35-F456-B21B-D329F230ABD6}"/>
          </ac:spMkLst>
        </pc:spChg>
        <pc:spChg chg="mod">
          <ac:chgData name="Johnson, Kory Alfred - (koryj)" userId="6458640d-b46c-4870-8e46-009978f222b5" providerId="ADAL" clId="{60D45DE3-E831-4039-967B-AF5154A51CBC}" dt="2025-11-16T21:54:13.690" v="166" actId="20577"/>
          <ac:spMkLst>
            <pc:docMk/>
            <pc:sldMk cId="3465551654" sldId="374"/>
            <ac:spMk id="3" creationId="{B048A37A-2AC6-6C44-3E88-17118546688D}"/>
          </ac:spMkLst>
        </pc:spChg>
        <pc:spChg chg="mod">
          <ac:chgData name="Johnson, Kory Alfred - (koryj)" userId="6458640d-b46c-4870-8e46-009978f222b5" providerId="ADAL" clId="{60D45DE3-E831-4039-967B-AF5154A51CBC}" dt="2025-11-16T21:54:44.629" v="168" actId="1076"/>
          <ac:spMkLst>
            <pc:docMk/>
            <pc:sldMk cId="3465551654" sldId="374"/>
            <ac:spMk id="6" creationId="{E46AED80-B847-F6C7-3F05-93340E82E0F5}"/>
          </ac:spMkLst>
        </pc:spChg>
      </pc:sldChg>
      <pc:sldChg chg="delSp modSp add mod modNotesTx">
        <pc:chgData name="Johnson, Kory Alfred - (koryj)" userId="6458640d-b46c-4870-8e46-009978f222b5" providerId="ADAL" clId="{60D45DE3-E831-4039-967B-AF5154A51CBC}" dt="2025-11-18T19:29:37.472" v="17143" actId="20577"/>
        <pc:sldMkLst>
          <pc:docMk/>
          <pc:sldMk cId="1210116866" sldId="375"/>
        </pc:sldMkLst>
        <pc:spChg chg="mod">
          <ac:chgData name="Johnson, Kory Alfred - (koryj)" userId="6458640d-b46c-4870-8e46-009978f222b5" providerId="ADAL" clId="{60D45DE3-E831-4039-967B-AF5154A51CBC}" dt="2025-11-16T23:28:43.532" v="437" actId="20577"/>
          <ac:spMkLst>
            <pc:docMk/>
            <pc:sldMk cId="1210116866" sldId="375"/>
            <ac:spMk id="4" creationId="{30452595-597A-E9CB-FE41-D0B5E3D0E22C}"/>
          </ac:spMkLst>
        </pc:spChg>
      </pc:sldChg>
      <pc:sldChg chg="addSp delSp modSp add mod modNotesTx">
        <pc:chgData name="Johnson, Kory Alfred - (koryj)" userId="6458640d-b46c-4870-8e46-009978f222b5" providerId="ADAL" clId="{60D45DE3-E831-4039-967B-AF5154A51CBC}" dt="2025-11-18T19:31:03.795" v="17263" actId="20577"/>
        <pc:sldMkLst>
          <pc:docMk/>
          <pc:sldMk cId="279618561" sldId="376"/>
        </pc:sldMkLst>
        <pc:spChg chg="mod">
          <ac:chgData name="Johnson, Kory Alfred - (koryj)" userId="6458640d-b46c-4870-8e46-009978f222b5" providerId="ADAL" clId="{60D45DE3-E831-4039-967B-AF5154A51CBC}" dt="2025-11-18T04:24:24.028" v="2785" actId="1076"/>
          <ac:spMkLst>
            <pc:docMk/>
            <pc:sldMk cId="279618561" sldId="376"/>
            <ac:spMk id="3" creationId="{00000000-0000-0000-0000-000000000000}"/>
          </ac:spMkLst>
        </pc:spChg>
        <pc:spChg chg="mod">
          <ac:chgData name="Johnson, Kory Alfred - (koryj)" userId="6458640d-b46c-4870-8e46-009978f222b5" providerId="ADAL" clId="{60D45DE3-E831-4039-967B-AF5154A51CBC}" dt="2025-11-18T04:25:43.022" v="2817" actId="1076"/>
          <ac:spMkLst>
            <pc:docMk/>
            <pc:sldMk cId="279618561" sldId="376"/>
            <ac:spMk id="4" creationId="{00000000-0000-0000-0000-000000000000}"/>
          </ac:spMkLst>
        </pc:spChg>
        <pc:picChg chg="del">
          <ac:chgData name="Johnson, Kory Alfred - (koryj)" userId="6458640d-b46c-4870-8e46-009978f222b5" providerId="ADAL" clId="{60D45DE3-E831-4039-967B-AF5154A51CBC}" dt="2025-11-18T04:23:37.177" v="2772" actId="478"/>
          <ac:picMkLst>
            <pc:docMk/>
            <pc:sldMk cId="279618561" sldId="376"/>
            <ac:picMk id="2" creationId="{00000000-0000-0000-0000-000000000000}"/>
          </ac:picMkLst>
        </pc:picChg>
        <pc:picChg chg="add mod">
          <ac:chgData name="Johnson, Kory Alfred - (koryj)" userId="6458640d-b46c-4870-8e46-009978f222b5" providerId="ADAL" clId="{60D45DE3-E831-4039-967B-AF5154A51CBC}" dt="2025-11-18T04:24:53.103" v="2788" actId="14100"/>
          <ac:picMkLst>
            <pc:docMk/>
            <pc:sldMk cId="279618561" sldId="376"/>
            <ac:picMk id="6" creationId="{D5B89D6D-C679-DB1C-162D-D5B14BD78E8F}"/>
          </ac:picMkLst>
        </pc:picChg>
      </pc:sldChg>
      <pc:sldChg chg="add del">
        <pc:chgData name="Johnson, Kory Alfred - (koryj)" userId="6458640d-b46c-4870-8e46-009978f222b5" providerId="ADAL" clId="{60D45DE3-E831-4039-967B-AF5154A51CBC}" dt="2025-11-16T23:14:15.200" v="227"/>
        <pc:sldMkLst>
          <pc:docMk/>
          <pc:sldMk cId="815339457" sldId="376"/>
        </pc:sldMkLst>
      </pc:sldChg>
      <pc:sldChg chg="delSp modSp add mod modNotesTx">
        <pc:chgData name="Johnson, Kory Alfred - (koryj)" userId="6458640d-b46c-4870-8e46-009978f222b5" providerId="ADAL" clId="{60D45DE3-E831-4039-967B-AF5154A51CBC}" dt="2025-11-18T18:27:52.585" v="12204" actId="313"/>
        <pc:sldMkLst>
          <pc:docMk/>
          <pc:sldMk cId="4285562026" sldId="377"/>
        </pc:sldMkLst>
        <pc:spChg chg="mod">
          <ac:chgData name="Johnson, Kory Alfred - (koryj)" userId="6458640d-b46c-4870-8e46-009978f222b5" providerId="ADAL" clId="{60D45DE3-E831-4039-967B-AF5154A51CBC}" dt="2025-11-17T20:50:35.522" v="1093" actId="1076"/>
          <ac:spMkLst>
            <pc:docMk/>
            <pc:sldMk cId="4285562026" sldId="377"/>
            <ac:spMk id="2" creationId="{6D49BFD5-2435-1576-D4A5-221BC8B57F9C}"/>
          </ac:spMkLst>
        </pc:spChg>
        <pc:spChg chg="del">
          <ac:chgData name="Johnson, Kory Alfred - (koryj)" userId="6458640d-b46c-4870-8e46-009978f222b5" providerId="ADAL" clId="{60D45DE3-E831-4039-967B-AF5154A51CBC}" dt="2025-11-17T20:50:16.052" v="1091" actId="478"/>
          <ac:spMkLst>
            <pc:docMk/>
            <pc:sldMk cId="4285562026" sldId="377"/>
            <ac:spMk id="3" creationId="{BB83A9C6-3E0A-CC68-31EE-F3E60769D51F}"/>
          </ac:spMkLst>
        </pc:spChg>
        <pc:spChg chg="mod">
          <ac:chgData name="Johnson, Kory Alfred - (koryj)" userId="6458640d-b46c-4870-8e46-009978f222b5" providerId="ADAL" clId="{60D45DE3-E831-4039-967B-AF5154A51CBC}" dt="2025-11-17T20:50:42.352" v="1094" actId="1076"/>
          <ac:spMkLst>
            <pc:docMk/>
            <pc:sldMk cId="4285562026" sldId="377"/>
            <ac:spMk id="4" creationId="{F1B56CB9-63D7-9D2F-156F-DCC0B6FBD463}"/>
          </ac:spMkLst>
        </pc:spChg>
      </pc:sldChg>
      <pc:sldChg chg="modSp add mod">
        <pc:chgData name="Johnson, Kory Alfred - (koryj)" userId="6458640d-b46c-4870-8e46-009978f222b5" providerId="ADAL" clId="{60D45DE3-E831-4039-967B-AF5154A51CBC}" dt="2025-11-18T19:31:28.819" v="17301" actId="20577"/>
        <pc:sldMkLst>
          <pc:docMk/>
          <pc:sldMk cId="1954980235" sldId="378"/>
        </pc:sldMkLst>
        <pc:spChg chg="mod">
          <ac:chgData name="Johnson, Kory Alfred - (koryj)" userId="6458640d-b46c-4870-8e46-009978f222b5" providerId="ADAL" clId="{60D45DE3-E831-4039-967B-AF5154A51CBC}" dt="2025-11-18T04:30:55.697" v="2854" actId="1076"/>
          <ac:spMkLst>
            <pc:docMk/>
            <pc:sldMk cId="1954980235" sldId="378"/>
            <ac:spMk id="2" creationId="{48EE2150-F3FB-B517-FF05-0A69EA270C2F}"/>
          </ac:spMkLst>
        </pc:spChg>
        <pc:spChg chg="mod">
          <ac:chgData name="Johnson, Kory Alfred - (koryj)" userId="6458640d-b46c-4870-8e46-009978f222b5" providerId="ADAL" clId="{60D45DE3-E831-4039-967B-AF5154A51CBC}" dt="2025-11-18T19:31:28.819" v="17301" actId="20577"/>
          <ac:spMkLst>
            <pc:docMk/>
            <pc:sldMk cId="1954980235" sldId="378"/>
            <ac:spMk id="3" creationId="{D14F5478-F22C-1CFA-AB3C-7450D00A94F8}"/>
          </ac:spMkLst>
        </pc:spChg>
      </pc:sldChg>
      <pc:sldChg chg="new del">
        <pc:chgData name="Johnson, Kory Alfred - (koryj)" userId="6458640d-b46c-4870-8e46-009978f222b5" providerId="ADAL" clId="{60D45DE3-E831-4039-967B-AF5154A51CBC}" dt="2025-11-16T23:58:03.233" v="540" actId="2696"/>
        <pc:sldMkLst>
          <pc:docMk/>
          <pc:sldMk cId="2959200354" sldId="379"/>
        </pc:sldMkLst>
      </pc:sldChg>
      <pc:sldChg chg="add del">
        <pc:chgData name="Johnson, Kory Alfred - (koryj)" userId="6458640d-b46c-4870-8e46-009978f222b5" providerId="ADAL" clId="{60D45DE3-E831-4039-967B-AF5154A51CBC}" dt="2025-11-18T04:28:51.800" v="2823" actId="2696"/>
        <pc:sldMkLst>
          <pc:docMk/>
          <pc:sldMk cId="2336208198" sldId="380"/>
        </pc:sldMkLst>
      </pc:sldChg>
      <pc:sldChg chg="add del">
        <pc:chgData name="Johnson, Kory Alfred - (koryj)" userId="6458640d-b46c-4870-8e46-009978f222b5" providerId="ADAL" clId="{60D45DE3-E831-4039-967B-AF5154A51CBC}" dt="2025-11-18T04:29:02.535" v="2824" actId="2696"/>
        <pc:sldMkLst>
          <pc:docMk/>
          <pc:sldMk cId="3105632193" sldId="381"/>
        </pc:sldMkLst>
      </pc:sldChg>
      <pc:sldChg chg="addSp modSp mod modNotesTx">
        <pc:chgData name="Johnson, Kory Alfred - (koryj)" userId="6458640d-b46c-4870-8e46-009978f222b5" providerId="ADAL" clId="{60D45DE3-E831-4039-967B-AF5154A51CBC}" dt="2025-11-18T19:43:47.635" v="18545" actId="20577"/>
        <pc:sldMkLst>
          <pc:docMk/>
          <pc:sldMk cId="3068344615" sldId="382"/>
        </pc:sldMkLst>
        <pc:spChg chg="add mod">
          <ac:chgData name="Johnson, Kory Alfred - (koryj)" userId="6458640d-b46c-4870-8e46-009978f222b5" providerId="ADAL" clId="{60D45DE3-E831-4039-967B-AF5154A51CBC}" dt="2025-11-18T04:42:23.102" v="3063"/>
          <ac:spMkLst>
            <pc:docMk/>
            <pc:sldMk cId="3068344615" sldId="382"/>
            <ac:spMk id="2" creationId="{A75982E8-CA3A-3504-3B7D-5D40390E1A71}"/>
          </ac:spMkLst>
        </pc:spChg>
        <pc:spChg chg="mod">
          <ac:chgData name="Johnson, Kory Alfred - (koryj)" userId="6458640d-b46c-4870-8e46-009978f222b5" providerId="ADAL" clId="{60D45DE3-E831-4039-967B-AF5154A51CBC}" dt="2025-11-18T04:43:14.276" v="3074" actId="20577"/>
          <ac:spMkLst>
            <pc:docMk/>
            <pc:sldMk cId="3068344615" sldId="382"/>
            <ac:spMk id="5" creationId="{00000000-0000-0000-0000-000000000000}"/>
          </ac:spMkLst>
        </pc:spChg>
        <pc:spChg chg="mod">
          <ac:chgData name="Johnson, Kory Alfred - (koryj)" userId="6458640d-b46c-4870-8e46-009978f222b5" providerId="ADAL" clId="{60D45DE3-E831-4039-967B-AF5154A51CBC}" dt="2025-11-18T19:43:20.271" v="18490" actId="20577"/>
          <ac:spMkLst>
            <pc:docMk/>
            <pc:sldMk cId="3068344615" sldId="382"/>
            <ac:spMk id="6" creationId="{00000000-0000-0000-0000-000000000000}"/>
          </ac:spMkLst>
        </pc:spChg>
        <pc:picChg chg="mod">
          <ac:chgData name="Johnson, Kory Alfred - (koryj)" userId="6458640d-b46c-4870-8e46-009978f222b5" providerId="ADAL" clId="{60D45DE3-E831-4039-967B-AF5154A51CBC}" dt="2025-11-18T04:43:03.256" v="3071" actId="1076"/>
          <ac:picMkLst>
            <pc:docMk/>
            <pc:sldMk cId="3068344615" sldId="382"/>
            <ac:picMk id="3" creationId="{4459EFDD-26EB-4B7E-A876-22EECA5AC31E}"/>
          </ac:picMkLst>
        </pc:picChg>
      </pc:sldChg>
      <pc:sldChg chg="modNotesTx">
        <pc:chgData name="Johnson, Kory Alfred - (koryj)" userId="6458640d-b46c-4870-8e46-009978f222b5" providerId="ADAL" clId="{60D45DE3-E831-4039-967B-AF5154A51CBC}" dt="2025-11-18T22:48:35.123" v="18932" actId="20577"/>
        <pc:sldMkLst>
          <pc:docMk/>
          <pc:sldMk cId="3929622967" sldId="384"/>
        </pc:sldMkLst>
      </pc:sldChg>
      <pc:sldChg chg="modNotesTx">
        <pc:chgData name="Johnson, Kory Alfred - (koryj)" userId="6458640d-b46c-4870-8e46-009978f222b5" providerId="ADAL" clId="{60D45DE3-E831-4039-967B-AF5154A51CBC}" dt="2025-11-18T19:44:11.902" v="18561" actId="20577"/>
        <pc:sldMkLst>
          <pc:docMk/>
          <pc:sldMk cId="880420141" sldId="386"/>
        </pc:sldMkLst>
      </pc:sldChg>
      <pc:sldChg chg="addSp delSp modSp add mod modNotesTx">
        <pc:chgData name="Johnson, Kory Alfred - (koryj)" userId="6458640d-b46c-4870-8e46-009978f222b5" providerId="ADAL" clId="{60D45DE3-E831-4039-967B-AF5154A51CBC}" dt="2025-11-18T18:55:20.536" v="12957" actId="20577"/>
        <pc:sldMkLst>
          <pc:docMk/>
          <pc:sldMk cId="3666799901" sldId="387"/>
        </pc:sldMkLst>
        <pc:spChg chg="mod">
          <ac:chgData name="Johnson, Kory Alfred - (koryj)" userId="6458640d-b46c-4870-8e46-009978f222b5" providerId="ADAL" clId="{60D45DE3-E831-4039-967B-AF5154A51CBC}" dt="2025-11-17T21:25:39.838" v="1165" actId="1076"/>
          <ac:spMkLst>
            <pc:docMk/>
            <pc:sldMk cId="3666799901" sldId="387"/>
            <ac:spMk id="2" creationId="{85630A32-104C-0050-BEEF-8667E2F93182}"/>
          </ac:spMkLst>
        </pc:spChg>
        <pc:picChg chg="add del">
          <ac:chgData name="Johnson, Kory Alfred - (koryj)" userId="6458640d-b46c-4870-8e46-009978f222b5" providerId="ADAL" clId="{60D45DE3-E831-4039-967B-AF5154A51CBC}" dt="2025-11-17T21:16:50.702" v="1160" actId="478"/>
          <ac:picMkLst>
            <pc:docMk/>
            <pc:sldMk cId="3666799901" sldId="387"/>
            <ac:picMk id="4" creationId="{AD7D1320-48A6-42CE-DA52-EBAC85172B5F}"/>
          </ac:picMkLst>
        </pc:picChg>
        <pc:picChg chg="del">
          <ac:chgData name="Johnson, Kory Alfred - (koryj)" userId="6458640d-b46c-4870-8e46-009978f222b5" providerId="ADAL" clId="{60D45DE3-E831-4039-967B-AF5154A51CBC}" dt="2025-11-17T21:13:44.998" v="1158" actId="478"/>
          <ac:picMkLst>
            <pc:docMk/>
            <pc:sldMk cId="3666799901" sldId="387"/>
            <ac:picMk id="5" creationId="{4406E4B7-CD02-955B-28A8-5845EB2DF844}"/>
          </ac:picMkLst>
        </pc:picChg>
        <pc:picChg chg="add mod">
          <ac:chgData name="Johnson, Kory Alfred - (koryj)" userId="6458640d-b46c-4870-8e46-009978f222b5" providerId="ADAL" clId="{60D45DE3-E831-4039-967B-AF5154A51CBC}" dt="2025-11-17T21:17:04.921" v="1163" actId="14100"/>
          <ac:picMkLst>
            <pc:docMk/>
            <pc:sldMk cId="3666799901" sldId="387"/>
            <ac:picMk id="7" creationId="{999E8040-6B73-BB87-3887-4AC765FB03D3}"/>
          </ac:picMkLst>
        </pc:picChg>
      </pc:sldChg>
      <pc:sldChg chg="addSp delSp modSp add del mod modAnim">
        <pc:chgData name="Johnson, Kory Alfred - (koryj)" userId="6458640d-b46c-4870-8e46-009978f222b5" providerId="ADAL" clId="{60D45DE3-E831-4039-967B-AF5154A51CBC}" dt="2025-11-17T20:42:29.700" v="1084" actId="47"/>
        <pc:sldMkLst>
          <pc:docMk/>
          <pc:sldMk cId="82464278" sldId="388"/>
        </pc:sldMkLst>
        <pc:spChg chg="mod">
          <ac:chgData name="Johnson, Kory Alfred - (koryj)" userId="6458640d-b46c-4870-8e46-009978f222b5" providerId="ADAL" clId="{60D45DE3-E831-4039-967B-AF5154A51CBC}" dt="2025-11-17T20:39:36.962" v="1081" actId="20577"/>
          <ac:spMkLst>
            <pc:docMk/>
            <pc:sldMk cId="82464278" sldId="388"/>
            <ac:spMk id="4" creationId="{F4C73CBE-69AD-97E6-493F-48B749F453A8}"/>
          </ac:spMkLst>
        </pc:spChg>
        <pc:picChg chg="add mod">
          <ac:chgData name="Johnson, Kory Alfred - (koryj)" userId="6458640d-b46c-4870-8e46-009978f222b5" providerId="ADAL" clId="{60D45DE3-E831-4039-967B-AF5154A51CBC}" dt="2025-11-17T20:39:46.732" v="1082" actId="1076"/>
          <ac:picMkLst>
            <pc:docMk/>
            <pc:sldMk cId="82464278" sldId="388"/>
            <ac:picMk id="2" creationId="{E8415F34-BF90-F6B3-604D-C4C460911A72}"/>
          </ac:picMkLst>
        </pc:picChg>
        <pc:picChg chg="del">
          <ac:chgData name="Johnson, Kory Alfred - (koryj)" userId="6458640d-b46c-4870-8e46-009978f222b5" providerId="ADAL" clId="{60D45DE3-E831-4039-967B-AF5154A51CBC}" dt="2025-11-17T20:36:05.990" v="778" actId="478"/>
          <ac:picMkLst>
            <pc:docMk/>
            <pc:sldMk cId="82464278" sldId="388"/>
            <ac:picMk id="3" creationId="{AA73491A-8850-111E-A4AB-8B7DCD06DA91}"/>
          </ac:picMkLst>
        </pc:picChg>
      </pc:sldChg>
      <pc:sldChg chg="add modNotesTx">
        <pc:chgData name="Johnson, Kory Alfred - (koryj)" userId="6458640d-b46c-4870-8e46-009978f222b5" providerId="ADAL" clId="{60D45DE3-E831-4039-967B-AF5154A51CBC}" dt="2025-11-17T20:55:04.375" v="1141" actId="20577"/>
        <pc:sldMkLst>
          <pc:docMk/>
          <pc:sldMk cId="2593846" sldId="389"/>
        </pc:sldMkLst>
      </pc:sldChg>
      <pc:sldChg chg="delSp modSp add del mod">
        <pc:chgData name="Johnson, Kory Alfred - (koryj)" userId="6458640d-b46c-4870-8e46-009978f222b5" providerId="ADAL" clId="{60D45DE3-E831-4039-967B-AF5154A51CBC}" dt="2025-11-17T20:49:43.038" v="1090" actId="47"/>
        <pc:sldMkLst>
          <pc:docMk/>
          <pc:sldMk cId="358931187" sldId="390"/>
        </pc:sldMkLst>
        <pc:spChg chg="del">
          <ac:chgData name="Johnson, Kory Alfred - (koryj)" userId="6458640d-b46c-4870-8e46-009978f222b5" providerId="ADAL" clId="{60D45DE3-E831-4039-967B-AF5154A51CBC}" dt="2025-11-17T20:47:33.915" v="1086" actId="478"/>
          <ac:spMkLst>
            <pc:docMk/>
            <pc:sldMk cId="358931187" sldId="390"/>
            <ac:spMk id="4" creationId="{934F44C4-DBDB-D0E0-0B3C-79A662916577}"/>
          </ac:spMkLst>
        </pc:spChg>
        <pc:spChg chg="mod">
          <ac:chgData name="Johnson, Kory Alfred - (koryj)" userId="6458640d-b46c-4870-8e46-009978f222b5" providerId="ADAL" clId="{60D45DE3-E831-4039-967B-AF5154A51CBC}" dt="2025-11-17T20:47:44.523" v="1087" actId="1076"/>
          <ac:spMkLst>
            <pc:docMk/>
            <pc:sldMk cId="358931187" sldId="390"/>
            <ac:spMk id="5" creationId="{4382ADE6-1761-DDDE-B2E7-6B611A3FAB4F}"/>
          </ac:spMkLst>
        </pc:spChg>
      </pc:sldChg>
      <pc:sldChg chg="add modNotesTx">
        <pc:chgData name="Johnson, Kory Alfred - (koryj)" userId="6458640d-b46c-4870-8e46-009978f222b5" providerId="ADAL" clId="{60D45DE3-E831-4039-967B-AF5154A51CBC}" dt="2025-11-18T17:59:14.935" v="9467" actId="20577"/>
        <pc:sldMkLst>
          <pc:docMk/>
          <pc:sldMk cId="975601656" sldId="391"/>
        </pc:sldMkLst>
      </pc:sldChg>
      <pc:sldChg chg="modSp add mod modNotesTx">
        <pc:chgData name="Johnson, Kory Alfred - (koryj)" userId="6458640d-b46c-4870-8e46-009978f222b5" providerId="ADAL" clId="{60D45DE3-E831-4039-967B-AF5154A51CBC}" dt="2025-11-18T18:12:51.516" v="10825" actId="20577"/>
        <pc:sldMkLst>
          <pc:docMk/>
          <pc:sldMk cId="1598678078" sldId="392"/>
        </pc:sldMkLst>
        <pc:spChg chg="mod">
          <ac:chgData name="Johnson, Kory Alfred - (koryj)" userId="6458640d-b46c-4870-8e46-009978f222b5" providerId="ADAL" clId="{60D45DE3-E831-4039-967B-AF5154A51CBC}" dt="2025-11-17T20:51:59.301" v="1104" actId="20577"/>
          <ac:spMkLst>
            <pc:docMk/>
            <pc:sldMk cId="1598678078" sldId="392"/>
            <ac:spMk id="3" creationId="{D8F2EBCE-7196-355F-697E-2CFB1930A650}"/>
          </ac:spMkLst>
        </pc:spChg>
      </pc:sldChg>
      <pc:sldChg chg="add del">
        <pc:chgData name="Johnson, Kory Alfred - (koryj)" userId="6458640d-b46c-4870-8e46-009978f222b5" providerId="ADAL" clId="{60D45DE3-E831-4039-967B-AF5154A51CBC}" dt="2025-11-18T05:26:29.670" v="3408" actId="2696"/>
        <pc:sldMkLst>
          <pc:docMk/>
          <pc:sldMk cId="1623400342" sldId="393"/>
        </pc:sldMkLst>
      </pc:sldChg>
      <pc:sldChg chg="addSp delSp modSp add mod modAnim modNotesTx">
        <pc:chgData name="Johnson, Kory Alfred - (koryj)" userId="6458640d-b46c-4870-8e46-009978f222b5" providerId="ADAL" clId="{60D45DE3-E831-4039-967B-AF5154A51CBC}" dt="2025-11-18T19:00:20.862" v="13503" actId="20577"/>
        <pc:sldMkLst>
          <pc:docMk/>
          <pc:sldMk cId="393939537" sldId="394"/>
        </pc:sldMkLst>
        <pc:spChg chg="add del mod">
          <ac:chgData name="Johnson, Kory Alfred - (koryj)" userId="6458640d-b46c-4870-8e46-009978f222b5" providerId="ADAL" clId="{60D45DE3-E831-4039-967B-AF5154A51CBC}" dt="2025-11-17T21:34:28.763" v="1198" actId="122"/>
          <ac:spMkLst>
            <pc:docMk/>
            <pc:sldMk cId="393939537" sldId="394"/>
            <ac:spMk id="2" creationId="{CCBD9FDE-7AB8-F557-5542-C52D8FD941D3}"/>
          </ac:spMkLst>
        </pc:spChg>
        <pc:spChg chg="del mod">
          <ac:chgData name="Johnson, Kory Alfred - (koryj)" userId="6458640d-b46c-4870-8e46-009978f222b5" providerId="ADAL" clId="{60D45DE3-E831-4039-967B-AF5154A51CBC}" dt="2025-11-17T21:35:50.822" v="1200" actId="478"/>
          <ac:spMkLst>
            <pc:docMk/>
            <pc:sldMk cId="393939537" sldId="394"/>
            <ac:spMk id="3" creationId="{60FCDCE9-5B05-1ABF-5886-1293CA2D20A7}"/>
          </ac:spMkLst>
        </pc:spChg>
        <pc:spChg chg="mod">
          <ac:chgData name="Johnson, Kory Alfred - (koryj)" userId="6458640d-b46c-4870-8e46-009978f222b5" providerId="ADAL" clId="{60D45DE3-E831-4039-967B-AF5154A51CBC}" dt="2025-11-18T06:20:49.509" v="3685" actId="20577"/>
          <ac:spMkLst>
            <pc:docMk/>
            <pc:sldMk cId="393939537" sldId="394"/>
            <ac:spMk id="4" creationId="{6D91AF2E-6804-3CA9-594A-20228E58FDA4}"/>
          </ac:spMkLst>
        </pc:spChg>
        <pc:spChg chg="del mod">
          <ac:chgData name="Johnson, Kory Alfred - (koryj)" userId="6458640d-b46c-4870-8e46-009978f222b5" providerId="ADAL" clId="{60D45DE3-E831-4039-967B-AF5154A51CBC}" dt="2025-11-17T21:37:39.368" v="1257" actId="478"/>
          <ac:spMkLst>
            <pc:docMk/>
            <pc:sldMk cId="393939537" sldId="394"/>
            <ac:spMk id="5" creationId="{A963C237-46B8-70E0-00EF-39177E77FC1D}"/>
          </ac:spMkLst>
        </pc:spChg>
        <pc:spChg chg="del mod">
          <ac:chgData name="Johnson, Kory Alfred - (koryj)" userId="6458640d-b46c-4870-8e46-009978f222b5" providerId="ADAL" clId="{60D45DE3-E831-4039-967B-AF5154A51CBC}" dt="2025-11-17T21:45:45.473" v="1313" actId="478"/>
          <ac:spMkLst>
            <pc:docMk/>
            <pc:sldMk cId="393939537" sldId="394"/>
            <ac:spMk id="6" creationId="{99821C65-0CC9-38CB-9145-0C7DD4CB7F3E}"/>
          </ac:spMkLst>
        </pc:spChg>
        <pc:spChg chg="mod">
          <ac:chgData name="Johnson, Kory Alfred - (koryj)" userId="6458640d-b46c-4870-8e46-009978f222b5" providerId="ADAL" clId="{60D45DE3-E831-4039-967B-AF5154A51CBC}" dt="2025-11-18T06:21:32.945" v="3692" actId="1076"/>
          <ac:spMkLst>
            <pc:docMk/>
            <pc:sldMk cId="393939537" sldId="394"/>
            <ac:spMk id="7" creationId="{FC156C70-E961-8807-68C9-1295FCB8B50D}"/>
          </ac:spMkLst>
        </pc:spChg>
        <pc:spChg chg="mod">
          <ac:chgData name="Johnson, Kory Alfred - (koryj)" userId="6458640d-b46c-4870-8e46-009978f222b5" providerId="ADAL" clId="{60D45DE3-E831-4039-967B-AF5154A51CBC}" dt="2025-11-17T22:18:11.071" v="1844" actId="1076"/>
          <ac:spMkLst>
            <pc:docMk/>
            <pc:sldMk cId="393939537" sldId="394"/>
            <ac:spMk id="8" creationId="{D9BED7CF-24E5-BA2E-BD7C-12BF02369E8E}"/>
          </ac:spMkLst>
        </pc:spChg>
        <pc:spChg chg="mod ord">
          <ac:chgData name="Johnson, Kory Alfred - (koryj)" userId="6458640d-b46c-4870-8e46-009978f222b5" providerId="ADAL" clId="{60D45DE3-E831-4039-967B-AF5154A51CBC}" dt="2025-11-18T06:20:15.046" v="3675" actId="1076"/>
          <ac:spMkLst>
            <pc:docMk/>
            <pc:sldMk cId="393939537" sldId="394"/>
            <ac:spMk id="9" creationId="{AD6EF3D6-4F7C-FD07-9E03-7DF0FB3BDFE9}"/>
          </ac:spMkLst>
        </pc:spChg>
        <pc:spChg chg="mod ord">
          <ac:chgData name="Johnson, Kory Alfred - (koryj)" userId="6458640d-b46c-4870-8e46-009978f222b5" providerId="ADAL" clId="{60D45DE3-E831-4039-967B-AF5154A51CBC}" dt="2025-11-18T06:21:20.635" v="3689" actId="1076"/>
          <ac:spMkLst>
            <pc:docMk/>
            <pc:sldMk cId="393939537" sldId="394"/>
            <ac:spMk id="10" creationId="{2B1F59B8-F8A3-8FA6-2CB4-5DE5A23DBA06}"/>
          </ac:spMkLst>
        </pc:spChg>
        <pc:spChg chg="del mod">
          <ac:chgData name="Johnson, Kory Alfred - (koryj)" userId="6458640d-b46c-4870-8e46-009978f222b5" providerId="ADAL" clId="{60D45DE3-E831-4039-967B-AF5154A51CBC}" dt="2025-11-17T22:09:04.003" v="1775" actId="478"/>
          <ac:spMkLst>
            <pc:docMk/>
            <pc:sldMk cId="393939537" sldId="394"/>
            <ac:spMk id="11" creationId="{5EAD871E-4F46-C8EF-38C1-FC5A25972432}"/>
          </ac:spMkLst>
        </pc:spChg>
        <pc:spChg chg="mod ord">
          <ac:chgData name="Johnson, Kory Alfred - (koryj)" userId="6458640d-b46c-4870-8e46-009978f222b5" providerId="ADAL" clId="{60D45DE3-E831-4039-967B-AF5154A51CBC}" dt="2025-11-17T22:15:31.461" v="1832" actId="166"/>
          <ac:spMkLst>
            <pc:docMk/>
            <pc:sldMk cId="393939537" sldId="394"/>
            <ac:spMk id="12" creationId="{03DD5D21-7F70-FB04-A9AB-3ACEA599A6F7}"/>
          </ac:spMkLst>
        </pc:spChg>
        <pc:grpChg chg="mod">
          <ac:chgData name="Johnson, Kory Alfred - (koryj)" userId="6458640d-b46c-4870-8e46-009978f222b5" providerId="ADAL" clId="{60D45DE3-E831-4039-967B-AF5154A51CBC}" dt="2025-11-18T06:21:27.191" v="3690" actId="1076"/>
          <ac:grpSpMkLst>
            <pc:docMk/>
            <pc:sldMk cId="393939537" sldId="394"/>
            <ac:grpSpMk id="13" creationId="{2000C299-0441-E086-E221-32B4CF4CBB06}"/>
          </ac:grpSpMkLst>
        </pc:grpChg>
        <pc:picChg chg="add del mod">
          <ac:chgData name="Johnson, Kory Alfred - (koryj)" userId="6458640d-b46c-4870-8e46-009978f222b5" providerId="ADAL" clId="{60D45DE3-E831-4039-967B-AF5154A51CBC}" dt="2025-11-17T21:52:15.949" v="1713" actId="478"/>
          <ac:picMkLst>
            <pc:docMk/>
            <pc:sldMk cId="393939537" sldId="394"/>
            <ac:picMk id="15" creationId="{8C6D1FFE-39A0-196A-941D-9AEF468526A5}"/>
          </ac:picMkLst>
        </pc:picChg>
        <pc:picChg chg="add mod">
          <ac:chgData name="Johnson, Kory Alfred - (koryj)" userId="6458640d-b46c-4870-8e46-009978f222b5" providerId="ADAL" clId="{60D45DE3-E831-4039-967B-AF5154A51CBC}" dt="2025-11-17T22:16:56.569" v="1837" actId="14100"/>
          <ac:picMkLst>
            <pc:docMk/>
            <pc:sldMk cId="393939537" sldId="394"/>
            <ac:picMk id="17" creationId="{B19EE48E-160A-9348-0FB2-C259B670F5A3}"/>
          </ac:picMkLst>
        </pc:picChg>
        <pc:picChg chg="add mod">
          <ac:chgData name="Johnson, Kory Alfred - (koryj)" userId="6458640d-b46c-4870-8e46-009978f222b5" providerId="ADAL" clId="{60D45DE3-E831-4039-967B-AF5154A51CBC}" dt="2025-11-17T22:18:07.388" v="1843" actId="1076"/>
          <ac:picMkLst>
            <pc:docMk/>
            <pc:sldMk cId="393939537" sldId="394"/>
            <ac:picMk id="19" creationId="{CC78EA9F-AAB2-3C1A-5D62-F59F2E3CC9B1}"/>
          </ac:picMkLst>
        </pc:picChg>
      </pc:sldChg>
      <pc:sldChg chg="addSp delSp modSp add mod modNotesTx">
        <pc:chgData name="Johnson, Kory Alfred - (koryj)" userId="6458640d-b46c-4870-8e46-009978f222b5" providerId="ADAL" clId="{60D45DE3-E831-4039-967B-AF5154A51CBC}" dt="2025-11-18T19:03:37.824" v="13941" actId="20577"/>
        <pc:sldMkLst>
          <pc:docMk/>
          <pc:sldMk cId="3819037666" sldId="395"/>
        </pc:sldMkLst>
        <pc:spChg chg="mod">
          <ac:chgData name="Johnson, Kory Alfred - (koryj)" userId="6458640d-b46c-4870-8e46-009978f222b5" providerId="ADAL" clId="{60D45DE3-E831-4039-967B-AF5154A51CBC}" dt="2025-11-18T03:22:38.940" v="1947" actId="1076"/>
          <ac:spMkLst>
            <pc:docMk/>
            <pc:sldMk cId="3819037666" sldId="395"/>
            <ac:spMk id="4" creationId="{ECE6BE78-2EA3-8E5B-5228-CFD832267AFC}"/>
          </ac:spMkLst>
        </pc:spChg>
        <pc:spChg chg="mod">
          <ac:chgData name="Johnson, Kory Alfred - (koryj)" userId="6458640d-b46c-4870-8e46-009978f222b5" providerId="ADAL" clId="{60D45DE3-E831-4039-967B-AF5154A51CBC}" dt="2025-11-18T03:19:47.625" v="1865" actId="14100"/>
          <ac:spMkLst>
            <pc:docMk/>
            <pc:sldMk cId="3819037666" sldId="395"/>
            <ac:spMk id="5" creationId="{E6D69BA6-D95D-7578-D9FA-9D10CCE6AF75}"/>
          </ac:spMkLst>
        </pc:spChg>
        <pc:spChg chg="mod">
          <ac:chgData name="Johnson, Kory Alfred - (koryj)" userId="6458640d-b46c-4870-8e46-009978f222b5" providerId="ADAL" clId="{60D45DE3-E831-4039-967B-AF5154A51CBC}" dt="2025-11-18T03:20:42.264" v="1866" actId="1076"/>
          <ac:spMkLst>
            <pc:docMk/>
            <pc:sldMk cId="3819037666" sldId="395"/>
            <ac:spMk id="11" creationId="{9E21CBB2-9492-1AD6-3850-30B69E6E3243}"/>
          </ac:spMkLst>
        </pc:spChg>
        <pc:spChg chg="mod">
          <ac:chgData name="Johnson, Kory Alfred - (koryj)" userId="6458640d-b46c-4870-8e46-009978f222b5" providerId="ADAL" clId="{60D45DE3-E831-4039-967B-AF5154A51CBC}" dt="2025-11-18T03:19:21.547" v="1863" actId="1076"/>
          <ac:spMkLst>
            <pc:docMk/>
            <pc:sldMk cId="3819037666" sldId="395"/>
            <ac:spMk id="17" creationId="{C53E2153-26F4-91FE-63ED-DD6DB9121276}"/>
          </ac:spMkLst>
        </pc:spChg>
        <pc:grpChg chg="mod">
          <ac:chgData name="Johnson, Kory Alfred - (koryj)" userId="6458640d-b46c-4870-8e46-009978f222b5" providerId="ADAL" clId="{60D45DE3-E831-4039-967B-AF5154A51CBC}" dt="2025-11-18T03:19:35.418" v="1864" actId="14100"/>
          <ac:grpSpMkLst>
            <pc:docMk/>
            <pc:sldMk cId="3819037666" sldId="395"/>
            <ac:grpSpMk id="14" creationId="{9E4DFCC3-08F8-83AE-953D-042FF57786A4}"/>
          </ac:grpSpMkLst>
        </pc:grpChg>
        <pc:picChg chg="del">
          <ac:chgData name="Johnson, Kory Alfred - (koryj)" userId="6458640d-b46c-4870-8e46-009978f222b5" providerId="ADAL" clId="{60D45DE3-E831-4039-967B-AF5154A51CBC}" dt="2025-11-18T03:18:12.561" v="1858" actId="478"/>
          <ac:picMkLst>
            <pc:docMk/>
            <pc:sldMk cId="3819037666" sldId="395"/>
            <ac:picMk id="3" creationId="{BBC2E18D-6EBE-F699-54AB-C3027BA45CAC}"/>
          </ac:picMkLst>
        </pc:picChg>
        <pc:picChg chg="add mod ord">
          <ac:chgData name="Johnson, Kory Alfred - (koryj)" userId="6458640d-b46c-4870-8e46-009978f222b5" providerId="ADAL" clId="{60D45DE3-E831-4039-967B-AF5154A51CBC}" dt="2025-11-18T03:19:14.694" v="1862" actId="1076"/>
          <ac:picMkLst>
            <pc:docMk/>
            <pc:sldMk cId="3819037666" sldId="395"/>
            <ac:picMk id="7" creationId="{E8D6CCC4-A0E8-EDD8-61D4-876076F736CF}"/>
          </ac:picMkLst>
        </pc:picChg>
      </pc:sldChg>
      <pc:sldChg chg="add modNotesTx">
        <pc:chgData name="Johnson, Kory Alfred - (koryj)" userId="6458640d-b46c-4870-8e46-009978f222b5" providerId="ADAL" clId="{60D45DE3-E831-4039-967B-AF5154A51CBC}" dt="2025-11-18T17:42:58.237" v="7916" actId="20577"/>
        <pc:sldMkLst>
          <pc:docMk/>
          <pc:sldMk cId="2062446511" sldId="396"/>
        </pc:sldMkLst>
      </pc:sldChg>
      <pc:sldChg chg="add">
        <pc:chgData name="Johnson, Kory Alfred - (koryj)" userId="6458640d-b46c-4870-8e46-009978f222b5" providerId="ADAL" clId="{60D45DE3-E831-4039-967B-AF5154A51CBC}" dt="2025-11-18T17:17:51.780" v="6311"/>
        <pc:sldMkLst>
          <pc:docMk/>
          <pc:sldMk cId="170091105" sldId="397"/>
        </pc:sldMkLst>
      </pc:sldChg>
      <pc:sldChg chg="new del">
        <pc:chgData name="Johnson, Kory Alfred - (koryj)" userId="6458640d-b46c-4870-8e46-009978f222b5" providerId="ADAL" clId="{60D45DE3-E831-4039-967B-AF5154A51CBC}" dt="2025-11-18T17:17:50.151" v="6310" actId="680"/>
        <pc:sldMkLst>
          <pc:docMk/>
          <pc:sldMk cId="1436051196" sldId="3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D53426-D4B2-48A6-B97B-840E795D6D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31F6F0-DBC5-4E1A-A018-038BBE28EB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744BCD-75D4-41BA-93D5-EDE8E5340B96}" type="datetimeFigureOut">
              <a:rPr lang="en-US" smtClean="0"/>
              <a:t>11/18/2025</a:t>
            </a:fld>
            <a:endParaRPr lang="en-US"/>
          </a:p>
        </p:txBody>
      </p:sp>
      <p:sp>
        <p:nvSpPr>
          <p:cNvPr id="4" name="Footer Placeholder 3">
            <a:extLst>
              <a:ext uri="{FF2B5EF4-FFF2-40B4-BE49-F238E27FC236}">
                <a16:creationId xmlns:a16="http://schemas.microsoft.com/office/drawing/2014/main" id="{FE7E1AA7-983C-47E9-AF00-680A929ED2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138B0F-B133-4981-873D-31930628F4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E61D51-DF62-4817-8430-6F2758733980}" type="slidenum">
              <a:rPr lang="en-US" smtClean="0"/>
              <a:t>‹#›</a:t>
            </a:fld>
            <a:endParaRPr lang="en-US"/>
          </a:p>
        </p:txBody>
      </p:sp>
    </p:spTree>
    <p:extLst>
      <p:ext uri="{BB962C8B-B14F-4D97-AF65-F5344CB8AC3E}">
        <p14:creationId xmlns:p14="http://schemas.microsoft.com/office/powerpoint/2010/main" val="436945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50FF5-2F3D-41E5-80B7-DEE834FF64F4}" type="datetimeFigureOut">
              <a:rPr lang="en-US" smtClean="0"/>
              <a:t>11/18/2025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DB1A5-E2ED-42EA-A6F8-FA20B6F9BB55}" type="slidenum">
              <a:rPr lang="en-US" smtClean="0"/>
              <a:t>‹#›</a:t>
            </a:fld>
            <a:endParaRPr lang="en-US"/>
          </a:p>
        </p:txBody>
      </p:sp>
    </p:spTree>
    <p:extLst>
      <p:ext uri="{BB962C8B-B14F-4D97-AF65-F5344CB8AC3E}">
        <p14:creationId xmlns:p14="http://schemas.microsoft.com/office/powerpoint/2010/main" val="55299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4DB1A5-E2ED-42EA-A6F8-FA20B6F9BB55}" type="slidenum">
              <a:rPr lang="en-US" smtClean="0"/>
              <a:t>1</a:t>
            </a:fld>
            <a:endParaRPr lang="en-US"/>
          </a:p>
        </p:txBody>
      </p:sp>
    </p:spTree>
    <p:extLst>
      <p:ext uri="{BB962C8B-B14F-4D97-AF65-F5344CB8AC3E}">
        <p14:creationId xmlns:p14="http://schemas.microsoft.com/office/powerpoint/2010/main" val="196625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writing in the name of the project (“Workshop”), we are going to select the option to create a blank survey project. But there are, as you can see, options for importing existing surveys into your project at the start.</a:t>
            </a:r>
          </a:p>
        </p:txBody>
      </p:sp>
      <p:sp>
        <p:nvSpPr>
          <p:cNvPr id="4" name="Slide Number Placeholder 3"/>
          <p:cNvSpPr>
            <a:spLocks noGrp="1"/>
          </p:cNvSpPr>
          <p:nvPr>
            <p:ph type="sldNum" sz="quarter" idx="5"/>
          </p:nvPr>
        </p:nvSpPr>
        <p:spPr/>
        <p:txBody>
          <a:bodyPr/>
          <a:lstStyle/>
          <a:p>
            <a:fld id="{A94DB1A5-E2ED-42EA-A6F8-FA20B6F9BB55}" type="slidenum">
              <a:rPr lang="en-US" smtClean="0"/>
              <a:t>12</a:t>
            </a:fld>
            <a:endParaRPr lang="en-US"/>
          </a:p>
        </p:txBody>
      </p:sp>
    </p:spTree>
    <p:extLst>
      <p:ext uri="{BB962C8B-B14F-4D97-AF65-F5344CB8AC3E}">
        <p14:creationId xmlns:p14="http://schemas.microsoft.com/office/powerpoint/2010/main" val="95703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our survey project focus on, then? Here our example survey will focus on ice cream consumption and preferences.</a:t>
            </a:r>
          </a:p>
        </p:txBody>
      </p:sp>
      <p:sp>
        <p:nvSpPr>
          <p:cNvPr id="4" name="Slide Number Placeholder 3"/>
          <p:cNvSpPr>
            <a:spLocks noGrp="1"/>
          </p:cNvSpPr>
          <p:nvPr>
            <p:ph type="sldNum" sz="quarter" idx="5"/>
          </p:nvPr>
        </p:nvSpPr>
        <p:spPr/>
        <p:txBody>
          <a:bodyPr/>
          <a:lstStyle/>
          <a:p>
            <a:fld id="{A94DB1A5-E2ED-42EA-A6F8-FA20B6F9BB55}" type="slidenum">
              <a:rPr lang="en-US" smtClean="0"/>
              <a:t>13</a:t>
            </a:fld>
            <a:endParaRPr lang="en-US"/>
          </a:p>
        </p:txBody>
      </p:sp>
    </p:spTree>
    <p:extLst>
      <p:ext uri="{BB962C8B-B14F-4D97-AF65-F5344CB8AC3E}">
        <p14:creationId xmlns:p14="http://schemas.microsoft.com/office/powerpoint/2010/main" val="373211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create your project you should appear on a screen that looks like this, the survey creation dashboard.</a:t>
            </a:r>
          </a:p>
        </p:txBody>
      </p:sp>
      <p:sp>
        <p:nvSpPr>
          <p:cNvPr id="4" name="Slide Number Placeholder 3"/>
          <p:cNvSpPr>
            <a:spLocks noGrp="1"/>
          </p:cNvSpPr>
          <p:nvPr>
            <p:ph type="sldNum" sz="quarter" idx="5"/>
          </p:nvPr>
        </p:nvSpPr>
        <p:spPr/>
        <p:txBody>
          <a:bodyPr/>
          <a:lstStyle/>
          <a:p>
            <a:fld id="{A94DB1A5-E2ED-42EA-A6F8-FA20B6F9BB55}" type="slidenum">
              <a:rPr lang="en-US" smtClean="0"/>
              <a:t>14</a:t>
            </a:fld>
            <a:endParaRPr lang="en-US"/>
          </a:p>
        </p:txBody>
      </p:sp>
    </p:spTree>
    <p:extLst>
      <p:ext uri="{BB962C8B-B14F-4D97-AF65-F5344CB8AC3E}">
        <p14:creationId xmlns:p14="http://schemas.microsoft.com/office/powerpoint/2010/main" val="1258844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items circled in blue are those we will use during the survey creation process. Those circled in green we will look at after we have created our survey.</a:t>
            </a:r>
          </a:p>
        </p:txBody>
      </p:sp>
      <p:sp>
        <p:nvSpPr>
          <p:cNvPr id="4" name="Slide Number Placeholder 3"/>
          <p:cNvSpPr>
            <a:spLocks noGrp="1"/>
          </p:cNvSpPr>
          <p:nvPr>
            <p:ph type="sldNum" sz="quarter" idx="10"/>
          </p:nvPr>
        </p:nvSpPr>
        <p:spPr/>
        <p:txBody>
          <a:bodyPr/>
          <a:lstStyle/>
          <a:p>
            <a:fld id="{7D4D9D2F-023F-42A0-AEE4-009FE837E1EC}" type="slidenum">
              <a:rPr lang="en-US" smtClean="0"/>
              <a:t>16</a:t>
            </a:fld>
            <a:endParaRPr lang="en-US"/>
          </a:p>
        </p:txBody>
      </p:sp>
    </p:spTree>
    <p:extLst>
      <p:ext uri="{BB962C8B-B14F-4D97-AF65-F5344CB8AC3E}">
        <p14:creationId xmlns:p14="http://schemas.microsoft.com/office/powerpoint/2010/main" val="301174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multiple question types from which to choose, and all of these are editable to fit one’s needs. A list of these question type options is provided in the next slide.</a:t>
            </a:r>
          </a:p>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19</a:t>
            </a:fld>
            <a:endParaRPr lang="en-US"/>
          </a:p>
        </p:txBody>
      </p:sp>
    </p:spTree>
    <p:extLst>
      <p:ext uri="{BB962C8B-B14F-4D97-AF65-F5344CB8AC3E}">
        <p14:creationId xmlns:p14="http://schemas.microsoft.com/office/powerpoint/2010/main" val="1684601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quite a few different options provided by Qualtrics. If you are unsure of what these options refer to, the following slide shows how to see an example of each.</a:t>
            </a:r>
          </a:p>
        </p:txBody>
      </p:sp>
      <p:sp>
        <p:nvSpPr>
          <p:cNvPr id="4" name="Slide Number Placeholder 3"/>
          <p:cNvSpPr>
            <a:spLocks noGrp="1"/>
          </p:cNvSpPr>
          <p:nvPr>
            <p:ph type="sldNum" sz="quarter" idx="5"/>
          </p:nvPr>
        </p:nvSpPr>
        <p:spPr/>
        <p:txBody>
          <a:bodyPr/>
          <a:lstStyle/>
          <a:p>
            <a:fld id="{A94DB1A5-E2ED-42EA-A6F8-FA20B6F9BB55}" type="slidenum">
              <a:rPr lang="en-US" smtClean="0"/>
              <a:t>20</a:t>
            </a:fld>
            <a:endParaRPr lang="en-US"/>
          </a:p>
        </p:txBody>
      </p:sp>
    </p:spTree>
    <p:extLst>
      <p:ext uri="{BB962C8B-B14F-4D97-AF65-F5344CB8AC3E}">
        <p14:creationId xmlns:p14="http://schemas.microsoft.com/office/powerpoint/2010/main" val="2463465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need to hover over the question type to get an example of what that kind of question would look like if selected.</a:t>
            </a:r>
          </a:p>
        </p:txBody>
      </p:sp>
      <p:sp>
        <p:nvSpPr>
          <p:cNvPr id="4" name="Slide Number Placeholder 3"/>
          <p:cNvSpPr>
            <a:spLocks noGrp="1"/>
          </p:cNvSpPr>
          <p:nvPr>
            <p:ph type="sldNum" sz="quarter" idx="5"/>
          </p:nvPr>
        </p:nvSpPr>
        <p:spPr/>
        <p:txBody>
          <a:bodyPr/>
          <a:lstStyle/>
          <a:p>
            <a:fld id="{A94DB1A5-E2ED-42EA-A6F8-FA20B6F9BB55}" type="slidenum">
              <a:rPr lang="en-US" smtClean="0"/>
              <a:t>21</a:t>
            </a:fld>
            <a:endParaRPr lang="en-US"/>
          </a:p>
        </p:txBody>
      </p:sp>
    </p:spTree>
    <p:extLst>
      <p:ext uri="{BB962C8B-B14F-4D97-AF65-F5344CB8AC3E}">
        <p14:creationId xmlns:p14="http://schemas.microsoft.com/office/powerpoint/2010/main" val="250552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conducting IRB-approved survey research, we will need to include a Consent Form, so let’s add one here. To do so, we can select the import from library tab directly below our default question, or we can select add block to put the consent form in its own block. Let’s do the latter.</a:t>
            </a:r>
          </a:p>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23</a:t>
            </a:fld>
            <a:endParaRPr lang="en-US"/>
          </a:p>
        </p:txBody>
      </p:sp>
    </p:spTree>
    <p:extLst>
      <p:ext uri="{BB962C8B-B14F-4D97-AF65-F5344CB8AC3E}">
        <p14:creationId xmlns:p14="http://schemas.microsoft.com/office/powerpoint/2010/main" val="262092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blocks? They are questions that we have group together so that we can easily move and implement features or conditions across them.</a:t>
            </a:r>
          </a:p>
        </p:txBody>
      </p:sp>
      <p:sp>
        <p:nvSpPr>
          <p:cNvPr id="4" name="Slide Number Placeholder 3"/>
          <p:cNvSpPr>
            <a:spLocks noGrp="1"/>
          </p:cNvSpPr>
          <p:nvPr>
            <p:ph type="sldNum" sz="quarter" idx="5"/>
          </p:nvPr>
        </p:nvSpPr>
        <p:spPr/>
        <p:txBody>
          <a:bodyPr/>
          <a:lstStyle/>
          <a:p>
            <a:fld id="{A94DB1A5-E2ED-42EA-A6F8-FA20B6F9BB55}" type="slidenum">
              <a:rPr lang="en-US" smtClean="0"/>
              <a:t>24</a:t>
            </a:fld>
            <a:endParaRPr lang="en-US"/>
          </a:p>
        </p:txBody>
      </p:sp>
    </p:spTree>
    <p:extLst>
      <p:ext uri="{BB962C8B-B14F-4D97-AF65-F5344CB8AC3E}">
        <p14:creationId xmlns:p14="http://schemas.microsoft.com/office/powerpoint/2010/main" val="69140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a sample informed consent form template through the directory provided here.</a:t>
            </a:r>
          </a:p>
        </p:txBody>
      </p:sp>
      <p:sp>
        <p:nvSpPr>
          <p:cNvPr id="4" name="Slide Number Placeholder 3"/>
          <p:cNvSpPr>
            <a:spLocks noGrp="1"/>
          </p:cNvSpPr>
          <p:nvPr>
            <p:ph type="sldNum" sz="quarter" idx="5"/>
          </p:nvPr>
        </p:nvSpPr>
        <p:spPr/>
        <p:txBody>
          <a:bodyPr/>
          <a:lstStyle/>
          <a:p>
            <a:fld id="{A94DB1A5-E2ED-42EA-A6F8-FA20B6F9BB55}" type="slidenum">
              <a:rPr lang="en-US" smtClean="0"/>
              <a:t>25</a:t>
            </a:fld>
            <a:endParaRPr lang="en-US"/>
          </a:p>
        </p:txBody>
      </p:sp>
    </p:spTree>
    <p:extLst>
      <p:ext uri="{BB962C8B-B14F-4D97-AF65-F5344CB8AC3E}">
        <p14:creationId xmlns:p14="http://schemas.microsoft.com/office/powerpoint/2010/main" val="184534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workshop is the 3</a:t>
            </a:r>
            <a:r>
              <a:rPr lang="en-US" baseline="30000" dirty="0"/>
              <a:t>rd</a:t>
            </a:r>
            <a:r>
              <a:rPr lang="en-US" baseline="0" dirty="0"/>
              <a:t> workshop in our Fall 2025 Biostatistics &amp; Study Design Workshop Series: with the first being our Intro to Research workshop, and the second being the Intro to Power Analyses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workshop, I will be reviewing a bit of the set up, features and tools available to use with Qualtrics software, and how that can help facilitate survey-based research projects, as you can see in the outline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Whereas the two previous workshops addressed topics related to identifying a research project, developing testable research hypotheses, and identifying the tests and sample size necessary to evaluate your hypotheses; this workshop focuses more on the next steps of the research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Specifically, this workshop addresses the process of getting a survey project off the ground, and some considerations you should be aware of during this process, by providing a walkthrough on how to implement a survey-based project in Qualtrics. </a:t>
            </a:r>
          </a:p>
          <a:p>
            <a:endParaRPr lang="en-US" baseline="0" dirty="0"/>
          </a:p>
          <a:p>
            <a:r>
              <a:rPr lang="en-US" baseline="0" dirty="0"/>
              <a:t>So, why focus on Qualtrics? Qualtrics software is specifically built to be a survey resource. As such, it has lots of great features that you will not find in Redcap or more generalized resources, and ones that we can use from survey creation through analysis stages. When conducting research we want to use the best resources available to us, and Qualtrics is one of these resources for survey-based projects.</a:t>
            </a:r>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2</a:t>
            </a:fld>
            <a:endParaRPr lang="en-US"/>
          </a:p>
        </p:txBody>
      </p:sp>
    </p:spTree>
    <p:extLst>
      <p:ext uri="{BB962C8B-B14F-4D97-AF65-F5344CB8AC3E}">
        <p14:creationId xmlns:p14="http://schemas.microsoft.com/office/powerpoint/2010/main" val="264259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you need to do is click each of the directory locations listed, like the “Higher Education” one circled here.</a:t>
            </a:r>
          </a:p>
        </p:txBody>
      </p:sp>
      <p:sp>
        <p:nvSpPr>
          <p:cNvPr id="4" name="Slide Number Placeholder 3"/>
          <p:cNvSpPr>
            <a:spLocks noGrp="1"/>
          </p:cNvSpPr>
          <p:nvPr>
            <p:ph type="sldNum" sz="quarter" idx="5"/>
          </p:nvPr>
        </p:nvSpPr>
        <p:spPr/>
        <p:txBody>
          <a:bodyPr/>
          <a:lstStyle/>
          <a:p>
            <a:fld id="{A94DB1A5-E2ED-42EA-A6F8-FA20B6F9BB55}" type="slidenum">
              <a:rPr lang="en-US" smtClean="0"/>
              <a:t>26</a:t>
            </a:fld>
            <a:endParaRPr lang="en-US"/>
          </a:p>
        </p:txBody>
      </p:sp>
    </p:spTree>
    <p:extLst>
      <p:ext uri="{BB962C8B-B14F-4D97-AF65-F5344CB8AC3E}">
        <p14:creationId xmlns:p14="http://schemas.microsoft.com/office/powerpoint/2010/main" val="15110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select the consent form template you can easily start editing the template to fit your project. The first thing we want to do with this template, though, is to edit the consent response question options to make them the same size as the consent form above. We want to make sure that potential participants can clearly see and distinguish between the consent and do not consent options. After that we can then edit the template to make sure potential participants know what they would be consenting to participate in.</a:t>
            </a:r>
          </a:p>
        </p:txBody>
      </p:sp>
      <p:sp>
        <p:nvSpPr>
          <p:cNvPr id="4" name="Slide Number Placeholder 3"/>
          <p:cNvSpPr>
            <a:spLocks noGrp="1"/>
          </p:cNvSpPr>
          <p:nvPr>
            <p:ph type="sldNum" sz="quarter" idx="5"/>
          </p:nvPr>
        </p:nvSpPr>
        <p:spPr/>
        <p:txBody>
          <a:bodyPr/>
          <a:lstStyle/>
          <a:p>
            <a:fld id="{A94DB1A5-E2ED-42EA-A6F8-FA20B6F9BB55}" type="slidenum">
              <a:rPr lang="en-US" smtClean="0"/>
              <a:t>27</a:t>
            </a:fld>
            <a:endParaRPr lang="en-US"/>
          </a:p>
        </p:txBody>
      </p:sp>
    </p:spTree>
    <p:extLst>
      <p:ext uri="{BB962C8B-B14F-4D97-AF65-F5344CB8AC3E}">
        <p14:creationId xmlns:p14="http://schemas.microsoft.com/office/powerpoint/2010/main" val="284641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these edits here, the rich content editor is our friend. </a:t>
            </a:r>
          </a:p>
        </p:txBody>
      </p:sp>
      <p:sp>
        <p:nvSpPr>
          <p:cNvPr id="4" name="Slide Number Placeholder 3"/>
          <p:cNvSpPr>
            <a:spLocks noGrp="1"/>
          </p:cNvSpPr>
          <p:nvPr>
            <p:ph type="sldNum" sz="quarter" idx="5"/>
          </p:nvPr>
        </p:nvSpPr>
        <p:spPr/>
        <p:txBody>
          <a:bodyPr/>
          <a:lstStyle/>
          <a:p>
            <a:fld id="{A94DB1A5-E2ED-42EA-A6F8-FA20B6F9BB55}" type="slidenum">
              <a:rPr lang="en-US" smtClean="0"/>
              <a:t>28</a:t>
            </a:fld>
            <a:endParaRPr lang="en-US"/>
          </a:p>
        </p:txBody>
      </p:sp>
    </p:spTree>
    <p:extLst>
      <p:ext uri="{BB962C8B-B14F-4D97-AF65-F5344CB8AC3E}">
        <p14:creationId xmlns:p14="http://schemas.microsoft.com/office/powerpoint/2010/main" val="292857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 the choice text box pops up, we can start making changes that will improve the survey taking experience. </a:t>
            </a:r>
          </a:p>
        </p:txBody>
      </p:sp>
      <p:sp>
        <p:nvSpPr>
          <p:cNvPr id="4" name="Slide Number Placeholder 3"/>
          <p:cNvSpPr>
            <a:spLocks noGrp="1"/>
          </p:cNvSpPr>
          <p:nvPr>
            <p:ph type="sldNum" sz="quarter" idx="5"/>
          </p:nvPr>
        </p:nvSpPr>
        <p:spPr/>
        <p:txBody>
          <a:bodyPr/>
          <a:lstStyle/>
          <a:p>
            <a:fld id="{A94DB1A5-E2ED-42EA-A6F8-FA20B6F9BB55}" type="slidenum">
              <a:rPr lang="en-US" smtClean="0"/>
              <a:t>29</a:t>
            </a:fld>
            <a:endParaRPr lang="en-US"/>
          </a:p>
        </p:txBody>
      </p:sp>
    </p:spTree>
    <p:extLst>
      <p:ext uri="{BB962C8B-B14F-4D97-AF65-F5344CB8AC3E}">
        <p14:creationId xmlns:p14="http://schemas.microsoft.com/office/powerpoint/2010/main" val="4241601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are currently working on the consent form, another Qualtrics element we will want to incorporate is Skip logic, which is found in the question behavior section of the survey builder.</a:t>
            </a:r>
          </a:p>
        </p:txBody>
      </p:sp>
      <p:sp>
        <p:nvSpPr>
          <p:cNvPr id="4" name="Slide Number Placeholder 3"/>
          <p:cNvSpPr>
            <a:spLocks noGrp="1"/>
          </p:cNvSpPr>
          <p:nvPr>
            <p:ph type="sldNum" sz="quarter" idx="5"/>
          </p:nvPr>
        </p:nvSpPr>
        <p:spPr/>
        <p:txBody>
          <a:bodyPr/>
          <a:lstStyle/>
          <a:p>
            <a:fld id="{A94DB1A5-E2ED-42EA-A6F8-FA20B6F9BB55}" type="slidenum">
              <a:rPr lang="en-US" smtClean="0"/>
              <a:t>30</a:t>
            </a:fld>
            <a:endParaRPr lang="en-US"/>
          </a:p>
        </p:txBody>
      </p:sp>
    </p:spTree>
    <p:extLst>
      <p:ext uri="{BB962C8B-B14F-4D97-AF65-F5344CB8AC3E}">
        <p14:creationId xmlns:p14="http://schemas.microsoft.com/office/powerpoint/2010/main" val="1107829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need to incorporate skip logic here? If the potential participant provides consent, we want them to move forward with taking the survey. But if a potential participant decides that they do not consent, we want to ensure that they are re-directed to the end page.</a:t>
            </a:r>
          </a:p>
        </p:txBody>
      </p:sp>
      <p:sp>
        <p:nvSpPr>
          <p:cNvPr id="4" name="Slide Number Placeholder 3"/>
          <p:cNvSpPr>
            <a:spLocks noGrp="1"/>
          </p:cNvSpPr>
          <p:nvPr>
            <p:ph type="sldNum" sz="quarter" idx="5"/>
          </p:nvPr>
        </p:nvSpPr>
        <p:spPr/>
        <p:txBody>
          <a:bodyPr/>
          <a:lstStyle/>
          <a:p>
            <a:fld id="{A94DB1A5-E2ED-42EA-A6F8-FA20B6F9BB55}" type="slidenum">
              <a:rPr lang="en-US" smtClean="0"/>
              <a:t>31</a:t>
            </a:fld>
            <a:endParaRPr lang="en-US"/>
          </a:p>
        </p:txBody>
      </p:sp>
    </p:spTree>
    <p:extLst>
      <p:ext uri="{BB962C8B-B14F-4D97-AF65-F5344CB8AC3E}">
        <p14:creationId xmlns:p14="http://schemas.microsoft.com/office/powerpoint/2010/main" val="282438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skip logic pop-up screen looks like when selected. As you can see, we have specified that when someone selects I do not consent, they will be redirected to the end of the survey.</a:t>
            </a:r>
          </a:p>
        </p:txBody>
      </p:sp>
      <p:sp>
        <p:nvSpPr>
          <p:cNvPr id="4" name="Slide Number Placeholder 3"/>
          <p:cNvSpPr>
            <a:spLocks noGrp="1"/>
          </p:cNvSpPr>
          <p:nvPr>
            <p:ph type="sldNum" sz="quarter" idx="5"/>
          </p:nvPr>
        </p:nvSpPr>
        <p:spPr/>
        <p:txBody>
          <a:bodyPr/>
          <a:lstStyle/>
          <a:p>
            <a:fld id="{A94DB1A5-E2ED-42EA-A6F8-FA20B6F9BB55}" type="slidenum">
              <a:rPr lang="en-US" smtClean="0"/>
              <a:t>32</a:t>
            </a:fld>
            <a:endParaRPr lang="en-US"/>
          </a:p>
        </p:txBody>
      </p:sp>
    </p:spTree>
    <p:extLst>
      <p:ext uri="{BB962C8B-B14F-4D97-AF65-F5344CB8AC3E}">
        <p14:creationId xmlns:p14="http://schemas.microsoft.com/office/powerpoint/2010/main" val="3940085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DEE6A-20A4-2A9F-5CCC-64BB57EE7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83A9B-13E1-BA68-0610-5C10F558A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54703-A279-92DC-6B83-4F990C0E0F77}"/>
              </a:ext>
            </a:extLst>
          </p:cNvPr>
          <p:cNvSpPr>
            <a:spLocks noGrp="1"/>
          </p:cNvSpPr>
          <p:nvPr>
            <p:ph type="body" idx="1"/>
          </p:nvPr>
        </p:nvSpPr>
        <p:spPr/>
        <p:txBody>
          <a:bodyPr/>
          <a:lstStyle/>
          <a:p>
            <a:r>
              <a:rPr lang="en-US" dirty="0"/>
              <a:t>There are actually two types of logic that can be found under “Question Behavior” in Qualtrics: skip logic and display logic.  As we have discussed, skip logic is typically used when you want to send respondents to a specific section of the survey, or the end of the survey, based on how they answered a question.</a:t>
            </a:r>
          </a:p>
          <a:p>
            <a:endParaRPr lang="en-US" dirty="0"/>
          </a:p>
          <a:p>
            <a:r>
              <a:rPr lang="en-US" dirty="0"/>
              <a:t>Display logic, on the other hand, is typically used to customize the survey to the respondent. In our hypothetical ice cream survey, for example, we can add follow-up questions like do you like vanilla, chocolate and/or strawberry ice cream if they responded yes to a previous question about whether they eat ice cream or not. There are a number of situations in which you might want to ask follow-up questions to those who selected into a group of interest of yours in your project.</a:t>
            </a:r>
          </a:p>
          <a:p>
            <a:endParaRPr lang="en-US" dirty="0"/>
          </a:p>
          <a:p>
            <a:r>
              <a:rPr lang="en-US" dirty="0"/>
              <a:t>It’s important to note, though, that you can use these logics within blocks, not across multiple blocks.</a:t>
            </a:r>
          </a:p>
          <a:p>
            <a:r>
              <a:rPr lang="en-US" dirty="0"/>
              <a:t> </a:t>
            </a:r>
          </a:p>
        </p:txBody>
      </p:sp>
      <p:sp>
        <p:nvSpPr>
          <p:cNvPr id="4" name="Slide Number Placeholder 3">
            <a:extLst>
              <a:ext uri="{FF2B5EF4-FFF2-40B4-BE49-F238E27FC236}">
                <a16:creationId xmlns:a16="http://schemas.microsoft.com/office/drawing/2014/main" id="{D36A1137-1EAE-3EB8-07C3-8BAC3728F55B}"/>
              </a:ext>
            </a:extLst>
          </p:cNvPr>
          <p:cNvSpPr>
            <a:spLocks noGrp="1"/>
          </p:cNvSpPr>
          <p:nvPr>
            <p:ph type="sldNum" sz="quarter" idx="5"/>
          </p:nvPr>
        </p:nvSpPr>
        <p:spPr/>
        <p:txBody>
          <a:bodyPr/>
          <a:lstStyle/>
          <a:p>
            <a:fld id="{A94DB1A5-E2ED-42EA-A6F8-FA20B6F9BB55}" type="slidenum">
              <a:rPr lang="en-US" smtClean="0"/>
              <a:t>33</a:t>
            </a:fld>
            <a:endParaRPr lang="en-US"/>
          </a:p>
        </p:txBody>
      </p:sp>
    </p:spTree>
    <p:extLst>
      <p:ext uri="{BB962C8B-B14F-4D97-AF65-F5344CB8AC3E}">
        <p14:creationId xmlns:p14="http://schemas.microsoft.com/office/powerpoint/2010/main" val="2278810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when working on the consent form component of a study, we want to ensure that participants are answering the question and not skipping it. While for other questions in the survey we will generally want participants to have the option to skip a question if they do not know what to answer or feel uncomfortable doing so, with the consent form component we need to ensure that they have provided their consent before moving forward with the survey. We can ensure this by selecting the force response feature circled.</a:t>
            </a:r>
          </a:p>
        </p:txBody>
      </p:sp>
      <p:sp>
        <p:nvSpPr>
          <p:cNvPr id="4" name="Slide Number Placeholder 3"/>
          <p:cNvSpPr>
            <a:spLocks noGrp="1"/>
          </p:cNvSpPr>
          <p:nvPr>
            <p:ph type="sldNum" sz="quarter" idx="5"/>
          </p:nvPr>
        </p:nvSpPr>
        <p:spPr/>
        <p:txBody>
          <a:bodyPr/>
          <a:lstStyle/>
          <a:p>
            <a:fld id="{A94DB1A5-E2ED-42EA-A6F8-FA20B6F9BB55}" type="slidenum">
              <a:rPr lang="en-US" smtClean="0"/>
              <a:t>34</a:t>
            </a:fld>
            <a:endParaRPr lang="en-US"/>
          </a:p>
        </p:txBody>
      </p:sp>
    </p:spTree>
    <p:extLst>
      <p:ext uri="{BB962C8B-B14F-4D97-AF65-F5344CB8AC3E}">
        <p14:creationId xmlns:p14="http://schemas.microsoft.com/office/powerpoint/2010/main" val="2425483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validation is another tool you can use to require that participants answer a specific question to move forward with the survey. The respondent will not be able to proceed without doing so.</a:t>
            </a:r>
          </a:p>
          <a:p>
            <a:endParaRPr lang="en-US" dirty="0"/>
          </a:p>
          <a:p>
            <a:r>
              <a:rPr lang="en-US" dirty="0"/>
              <a:t>Content type allows you to request specific information types such as phone number, address, email address or zip code, and verifies that the information entered is appropriate, which you can use to ensure that your survey is reaching the population you want it to reach. </a:t>
            </a:r>
          </a:p>
        </p:txBody>
      </p:sp>
      <p:sp>
        <p:nvSpPr>
          <p:cNvPr id="4" name="Slide Number Placeholder 3"/>
          <p:cNvSpPr>
            <a:spLocks noGrp="1"/>
          </p:cNvSpPr>
          <p:nvPr>
            <p:ph type="sldNum" sz="quarter" idx="5"/>
          </p:nvPr>
        </p:nvSpPr>
        <p:spPr/>
        <p:txBody>
          <a:bodyPr/>
          <a:lstStyle/>
          <a:p>
            <a:fld id="{7D4D9D2F-023F-42A0-AEE4-009FE837E1EC}" type="slidenum">
              <a:rPr lang="en-US" smtClean="0"/>
              <a:t>35</a:t>
            </a:fld>
            <a:endParaRPr lang="en-US"/>
          </a:p>
        </p:txBody>
      </p:sp>
    </p:spTree>
    <p:extLst>
      <p:ext uri="{BB962C8B-B14F-4D97-AF65-F5344CB8AC3E}">
        <p14:creationId xmlns:p14="http://schemas.microsoft.com/office/powerpoint/2010/main" val="419320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Qualtrics can be accessed via the link provided. I encourage everyone to login and follow along in Qualtrics as we walkthrough using the software.</a:t>
            </a:r>
          </a:p>
        </p:txBody>
      </p:sp>
      <p:sp>
        <p:nvSpPr>
          <p:cNvPr id="4" name="Slide Number Placeholder 3"/>
          <p:cNvSpPr>
            <a:spLocks noGrp="1"/>
          </p:cNvSpPr>
          <p:nvPr>
            <p:ph type="sldNum" sz="quarter" idx="5"/>
          </p:nvPr>
        </p:nvSpPr>
        <p:spPr/>
        <p:txBody>
          <a:bodyPr/>
          <a:lstStyle/>
          <a:p>
            <a:fld id="{A94DB1A5-E2ED-42EA-A6F8-FA20B6F9BB55}" type="slidenum">
              <a:rPr lang="en-US" smtClean="0"/>
              <a:t>3</a:t>
            </a:fld>
            <a:endParaRPr lang="en-US"/>
          </a:p>
        </p:txBody>
      </p:sp>
    </p:spTree>
    <p:extLst>
      <p:ext uri="{BB962C8B-B14F-4D97-AF65-F5344CB8AC3E}">
        <p14:creationId xmlns:p14="http://schemas.microsoft.com/office/powerpoint/2010/main" val="1159519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top of survey location</a:t>
            </a:r>
          </a:p>
        </p:txBody>
      </p:sp>
      <p:sp>
        <p:nvSpPr>
          <p:cNvPr id="4" name="Slide Number Placeholder 3"/>
          <p:cNvSpPr>
            <a:spLocks noGrp="1"/>
          </p:cNvSpPr>
          <p:nvPr>
            <p:ph type="sldNum" sz="quarter" idx="5"/>
          </p:nvPr>
        </p:nvSpPr>
        <p:spPr/>
        <p:txBody>
          <a:bodyPr/>
          <a:lstStyle/>
          <a:p>
            <a:fld id="{A94DB1A5-E2ED-42EA-A6F8-FA20B6F9BB55}" type="slidenum">
              <a:rPr lang="en-US" smtClean="0"/>
              <a:t>36</a:t>
            </a:fld>
            <a:endParaRPr lang="en-US"/>
          </a:p>
        </p:txBody>
      </p:sp>
    </p:spTree>
    <p:extLst>
      <p:ext uri="{BB962C8B-B14F-4D97-AF65-F5344CB8AC3E}">
        <p14:creationId xmlns:p14="http://schemas.microsoft.com/office/powerpoint/2010/main" val="1432257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have finished working on the consent form, your survey should look like this. We can now start adding our survey questions now.</a:t>
            </a:r>
          </a:p>
        </p:txBody>
      </p:sp>
      <p:sp>
        <p:nvSpPr>
          <p:cNvPr id="4" name="Slide Number Placeholder 3"/>
          <p:cNvSpPr>
            <a:spLocks noGrp="1"/>
          </p:cNvSpPr>
          <p:nvPr>
            <p:ph type="sldNum" sz="quarter" idx="5"/>
          </p:nvPr>
        </p:nvSpPr>
        <p:spPr/>
        <p:txBody>
          <a:bodyPr/>
          <a:lstStyle/>
          <a:p>
            <a:fld id="{A94DB1A5-E2ED-42EA-A6F8-FA20B6F9BB55}" type="slidenum">
              <a:rPr lang="en-US" smtClean="0"/>
              <a:t>37</a:t>
            </a:fld>
            <a:endParaRPr lang="en-US"/>
          </a:p>
        </p:txBody>
      </p:sp>
    </p:spTree>
    <p:extLst>
      <p:ext uri="{BB962C8B-B14F-4D97-AF65-F5344CB8AC3E}">
        <p14:creationId xmlns:p14="http://schemas.microsoft.com/office/powerpoint/2010/main" val="2308051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start by editing the default question originally provided. Can edit the question text directly, or edit the question responses by using the rich editor we talked about earlier. For this example project, the first question I will add is: Do you like ice cream? I have provided three response options, but other response options, including a simple yes/no framework would work. That question is then followed by: How do you like your ice cream? With multiple conditions provided for respondents to evaluate using a Likert scale in each case. </a:t>
            </a:r>
          </a:p>
        </p:txBody>
      </p:sp>
      <p:sp>
        <p:nvSpPr>
          <p:cNvPr id="4" name="Slide Number Placeholder 3"/>
          <p:cNvSpPr>
            <a:spLocks noGrp="1"/>
          </p:cNvSpPr>
          <p:nvPr>
            <p:ph type="sldNum" sz="quarter" idx="5"/>
          </p:nvPr>
        </p:nvSpPr>
        <p:spPr/>
        <p:txBody>
          <a:bodyPr/>
          <a:lstStyle/>
          <a:p>
            <a:fld id="{A94DB1A5-E2ED-42EA-A6F8-FA20B6F9BB55}" type="slidenum">
              <a:rPr lang="en-US" smtClean="0"/>
              <a:t>38</a:t>
            </a:fld>
            <a:endParaRPr lang="en-US"/>
          </a:p>
        </p:txBody>
      </p:sp>
    </p:spTree>
    <p:extLst>
      <p:ext uri="{BB962C8B-B14F-4D97-AF65-F5344CB8AC3E}">
        <p14:creationId xmlns:p14="http://schemas.microsoft.com/office/powerpoint/2010/main" val="2929402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5F0F-57A7-9FB7-CFC1-FB3A46389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D527F-010C-FE5E-5E77-D0628C7EC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55F26-92A0-7265-1722-B843D948F9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add subsequent survey questions after you have transformed the default question template into your first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3 means of doing so: 1) add a new question, 2) import a question for the library, or 3) add a new block.  Using the import from the library is a great way to find questions that have already been formatted well, a consent form template – or to find questions that are validated instruments such as, depression scales, burnout scales etc.. In my case, I selected the add new question tab and selected the matrix question option.</a:t>
            </a:r>
          </a:p>
        </p:txBody>
      </p:sp>
      <p:sp>
        <p:nvSpPr>
          <p:cNvPr id="4" name="Slide Number Placeholder 3">
            <a:extLst>
              <a:ext uri="{FF2B5EF4-FFF2-40B4-BE49-F238E27FC236}">
                <a16:creationId xmlns:a16="http://schemas.microsoft.com/office/drawing/2014/main" id="{371AA8C9-44AB-5D5A-76FC-0497BEE5B7A4}"/>
              </a:ext>
            </a:extLst>
          </p:cNvPr>
          <p:cNvSpPr>
            <a:spLocks noGrp="1"/>
          </p:cNvSpPr>
          <p:nvPr>
            <p:ph type="sldNum" sz="quarter" idx="5"/>
          </p:nvPr>
        </p:nvSpPr>
        <p:spPr/>
        <p:txBody>
          <a:bodyPr/>
          <a:lstStyle/>
          <a:p>
            <a:fld id="{A94DB1A5-E2ED-42EA-A6F8-FA20B6F9BB55}" type="slidenum">
              <a:rPr lang="en-US" smtClean="0"/>
              <a:t>39</a:t>
            </a:fld>
            <a:endParaRPr lang="en-US"/>
          </a:p>
        </p:txBody>
      </p:sp>
    </p:spTree>
    <p:extLst>
      <p:ext uri="{BB962C8B-B14F-4D97-AF65-F5344CB8AC3E}">
        <p14:creationId xmlns:p14="http://schemas.microsoft.com/office/powerpoint/2010/main" val="2071922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want to collect date and time information from survey respondents, whether that is something like when they completed the survey or when they were born. You can collect this kind of info in Qualtrics as well through the pathway described above.</a:t>
            </a:r>
          </a:p>
        </p:txBody>
      </p:sp>
      <p:sp>
        <p:nvSpPr>
          <p:cNvPr id="4" name="Slide Number Placeholder 3"/>
          <p:cNvSpPr>
            <a:spLocks noGrp="1"/>
          </p:cNvSpPr>
          <p:nvPr>
            <p:ph type="sldNum" sz="quarter" idx="5"/>
          </p:nvPr>
        </p:nvSpPr>
        <p:spPr/>
        <p:txBody>
          <a:bodyPr/>
          <a:lstStyle/>
          <a:p>
            <a:fld id="{A94DB1A5-E2ED-42EA-A6F8-FA20B6F9BB55}" type="slidenum">
              <a:rPr lang="en-US" smtClean="0"/>
              <a:t>40</a:t>
            </a:fld>
            <a:endParaRPr lang="en-US"/>
          </a:p>
        </p:txBody>
      </p:sp>
    </p:spTree>
    <p:extLst>
      <p:ext uri="{BB962C8B-B14F-4D97-AF65-F5344CB8AC3E}">
        <p14:creationId xmlns:p14="http://schemas.microsoft.com/office/powerpoint/2010/main" val="1406830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different options that pop-up, the bottom 2 are “intelligent” options that are easy to work with.</a:t>
            </a:r>
          </a:p>
        </p:txBody>
      </p:sp>
      <p:sp>
        <p:nvSpPr>
          <p:cNvPr id="4" name="Slide Number Placeholder 3"/>
          <p:cNvSpPr>
            <a:spLocks noGrp="1"/>
          </p:cNvSpPr>
          <p:nvPr>
            <p:ph type="sldNum" sz="quarter" idx="5"/>
          </p:nvPr>
        </p:nvSpPr>
        <p:spPr/>
        <p:txBody>
          <a:bodyPr/>
          <a:lstStyle/>
          <a:p>
            <a:fld id="{A94DB1A5-E2ED-42EA-A6F8-FA20B6F9BB55}" type="slidenum">
              <a:rPr lang="en-US" smtClean="0"/>
              <a:t>42</a:t>
            </a:fld>
            <a:endParaRPr lang="en-US"/>
          </a:p>
        </p:txBody>
      </p:sp>
    </p:spTree>
    <p:extLst>
      <p:ext uri="{BB962C8B-B14F-4D97-AF65-F5344CB8AC3E}">
        <p14:creationId xmlns:p14="http://schemas.microsoft.com/office/powerpoint/2010/main" val="240226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the survey participation and data collection process is as smooth and simple as can be. For this reason, we want to collect only the info that we need so that we are not burdening the participants or ourselves with additional question responses that we are not interested in. On the flipside, we want to make sure we are collecting all the info we need, so if there is a question or two that you think you may need but are unsure about, you should probably include them because we cant analyze information we don’t collect. These are two elements that you will need to balance when drafting your survey.</a:t>
            </a:r>
          </a:p>
        </p:txBody>
      </p:sp>
      <p:sp>
        <p:nvSpPr>
          <p:cNvPr id="4" name="Slide Number Placeholder 3"/>
          <p:cNvSpPr>
            <a:spLocks noGrp="1"/>
          </p:cNvSpPr>
          <p:nvPr>
            <p:ph type="sldNum" sz="quarter" idx="5"/>
          </p:nvPr>
        </p:nvSpPr>
        <p:spPr/>
        <p:txBody>
          <a:bodyPr/>
          <a:lstStyle/>
          <a:p>
            <a:fld id="{A94DB1A5-E2ED-42EA-A6F8-FA20B6F9BB55}" type="slidenum">
              <a:rPr lang="en-US" smtClean="0"/>
              <a:t>43</a:t>
            </a:fld>
            <a:endParaRPr lang="en-US"/>
          </a:p>
        </p:txBody>
      </p:sp>
    </p:spTree>
    <p:extLst>
      <p:ext uri="{BB962C8B-B14F-4D97-AF65-F5344CB8AC3E}">
        <p14:creationId xmlns:p14="http://schemas.microsoft.com/office/powerpoint/2010/main" val="2421229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all that said, when working on Qualtrics we can opt against including a question like when did the participant take the survey because Qualtrics will already collect that info for us. So we can save the participant and ourselves from processing that question.</a:t>
            </a:r>
          </a:p>
        </p:txBody>
      </p:sp>
      <p:sp>
        <p:nvSpPr>
          <p:cNvPr id="4" name="Slide Number Placeholder 3"/>
          <p:cNvSpPr>
            <a:spLocks noGrp="1"/>
          </p:cNvSpPr>
          <p:nvPr>
            <p:ph type="sldNum" sz="quarter" idx="5"/>
          </p:nvPr>
        </p:nvSpPr>
        <p:spPr/>
        <p:txBody>
          <a:bodyPr/>
          <a:lstStyle/>
          <a:p>
            <a:fld id="{A94DB1A5-E2ED-42EA-A6F8-FA20B6F9BB55}" type="slidenum">
              <a:rPr lang="en-US" smtClean="0"/>
              <a:t>44</a:t>
            </a:fld>
            <a:endParaRPr lang="en-US"/>
          </a:p>
        </p:txBody>
      </p:sp>
    </p:spTree>
    <p:extLst>
      <p:ext uri="{BB962C8B-B14F-4D97-AF65-F5344CB8AC3E}">
        <p14:creationId xmlns:p14="http://schemas.microsoft.com/office/powerpoint/2010/main" val="3381229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reached the end, it’s time to let the participant know that they have completed the survey. Qualtrics provides a default message that we can easily edit with the circled option.</a:t>
            </a:r>
          </a:p>
        </p:txBody>
      </p:sp>
      <p:sp>
        <p:nvSpPr>
          <p:cNvPr id="4" name="Slide Number Placeholder 3"/>
          <p:cNvSpPr>
            <a:spLocks noGrp="1"/>
          </p:cNvSpPr>
          <p:nvPr>
            <p:ph type="sldNum" sz="quarter" idx="5"/>
          </p:nvPr>
        </p:nvSpPr>
        <p:spPr/>
        <p:txBody>
          <a:bodyPr/>
          <a:lstStyle/>
          <a:p>
            <a:fld id="{A94DB1A5-E2ED-42EA-A6F8-FA20B6F9BB55}" type="slidenum">
              <a:rPr lang="en-US" smtClean="0"/>
              <a:t>45</a:t>
            </a:fld>
            <a:endParaRPr lang="en-US"/>
          </a:p>
        </p:txBody>
      </p:sp>
    </p:spTree>
    <p:extLst>
      <p:ext uri="{BB962C8B-B14F-4D97-AF65-F5344CB8AC3E}">
        <p14:creationId xmlns:p14="http://schemas.microsoft.com/office/powerpoint/2010/main" val="4050552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survey is complete, the next step is to review what you have drafted and address any issues that you spot. This would be a good time to get someone to look over your survey, like one of the biostats team members.</a:t>
            </a:r>
          </a:p>
        </p:txBody>
      </p:sp>
      <p:sp>
        <p:nvSpPr>
          <p:cNvPr id="4" name="Slide Number Placeholder 3"/>
          <p:cNvSpPr>
            <a:spLocks noGrp="1"/>
          </p:cNvSpPr>
          <p:nvPr>
            <p:ph type="sldNum" sz="quarter" idx="5"/>
          </p:nvPr>
        </p:nvSpPr>
        <p:spPr/>
        <p:txBody>
          <a:bodyPr/>
          <a:lstStyle/>
          <a:p>
            <a:fld id="{A94DB1A5-E2ED-42EA-A6F8-FA20B6F9BB55}" type="slidenum">
              <a:rPr lang="en-US" smtClean="0"/>
              <a:t>46</a:t>
            </a:fld>
            <a:endParaRPr lang="en-US"/>
          </a:p>
        </p:txBody>
      </p:sp>
    </p:spTree>
    <p:extLst>
      <p:ext uri="{BB962C8B-B14F-4D97-AF65-F5344CB8AC3E}">
        <p14:creationId xmlns:p14="http://schemas.microsoft.com/office/powerpoint/2010/main" val="247214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already working on survey projects in Qualtrics, this is what your landing page will look like.</a:t>
            </a:r>
          </a:p>
        </p:txBody>
      </p:sp>
      <p:sp>
        <p:nvSpPr>
          <p:cNvPr id="4" name="Slide Number Placeholder 3"/>
          <p:cNvSpPr>
            <a:spLocks noGrp="1"/>
          </p:cNvSpPr>
          <p:nvPr>
            <p:ph type="sldNum" sz="quarter" idx="5"/>
          </p:nvPr>
        </p:nvSpPr>
        <p:spPr/>
        <p:txBody>
          <a:bodyPr/>
          <a:lstStyle/>
          <a:p>
            <a:fld id="{A94DB1A5-E2ED-42EA-A6F8-FA20B6F9BB55}" type="slidenum">
              <a:rPr lang="en-US" smtClean="0"/>
              <a:t>4</a:t>
            </a:fld>
            <a:endParaRPr lang="en-US"/>
          </a:p>
        </p:txBody>
      </p:sp>
    </p:spTree>
    <p:extLst>
      <p:ext uri="{BB962C8B-B14F-4D97-AF65-F5344CB8AC3E}">
        <p14:creationId xmlns:p14="http://schemas.microsoft.com/office/powerpoint/2010/main" val="275312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edited the survey as recommended in the prior slide; what now? One thing you may need to do is reorder the questions in your survey, as we did earlier. The survey flow tab shown here provides another easy method for moving blocks of questions around.</a:t>
            </a:r>
          </a:p>
        </p:txBody>
      </p:sp>
      <p:sp>
        <p:nvSpPr>
          <p:cNvPr id="4" name="Slide Number Placeholder 3"/>
          <p:cNvSpPr>
            <a:spLocks noGrp="1"/>
          </p:cNvSpPr>
          <p:nvPr>
            <p:ph type="sldNum" sz="quarter" idx="5"/>
          </p:nvPr>
        </p:nvSpPr>
        <p:spPr/>
        <p:txBody>
          <a:bodyPr/>
          <a:lstStyle/>
          <a:p>
            <a:fld id="{A94DB1A5-E2ED-42EA-A6F8-FA20B6F9BB55}" type="slidenum">
              <a:rPr lang="en-US" smtClean="0"/>
              <a:t>47</a:t>
            </a:fld>
            <a:endParaRPr lang="en-US"/>
          </a:p>
        </p:txBody>
      </p:sp>
    </p:spTree>
    <p:extLst>
      <p:ext uri="{BB962C8B-B14F-4D97-AF65-F5344CB8AC3E}">
        <p14:creationId xmlns:p14="http://schemas.microsoft.com/office/powerpoint/2010/main" val="2246720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our surveys to look and feel professional. The look and feel tab provides options to ensure that and provide a good experience for the survey participant. </a:t>
            </a:r>
          </a:p>
        </p:txBody>
      </p:sp>
      <p:sp>
        <p:nvSpPr>
          <p:cNvPr id="4" name="Slide Number Placeholder 3"/>
          <p:cNvSpPr>
            <a:spLocks noGrp="1"/>
          </p:cNvSpPr>
          <p:nvPr>
            <p:ph type="sldNum" sz="quarter" idx="5"/>
          </p:nvPr>
        </p:nvSpPr>
        <p:spPr/>
        <p:txBody>
          <a:bodyPr/>
          <a:lstStyle/>
          <a:p>
            <a:fld id="{A94DB1A5-E2ED-42EA-A6F8-FA20B6F9BB55}" type="slidenum">
              <a:rPr lang="en-US" smtClean="0"/>
              <a:t>48</a:t>
            </a:fld>
            <a:endParaRPr lang="en-US"/>
          </a:p>
        </p:txBody>
      </p:sp>
    </p:spTree>
    <p:extLst>
      <p:ext uri="{BB962C8B-B14F-4D97-AF65-F5344CB8AC3E}">
        <p14:creationId xmlns:p14="http://schemas.microsoft.com/office/powerpoint/2010/main" val="3691270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example project, I have added a College of Medicine – Phoenix Theme. You can do the same, or select one of the other </a:t>
            </a:r>
            <a:r>
              <a:rPr lang="en-US" dirty="0" err="1"/>
              <a:t>UofA</a:t>
            </a:r>
            <a:r>
              <a:rPr lang="en-US" dirty="0"/>
              <a:t> themes that you like.</a:t>
            </a:r>
          </a:p>
        </p:txBody>
      </p:sp>
      <p:sp>
        <p:nvSpPr>
          <p:cNvPr id="4" name="Slide Number Placeholder 3"/>
          <p:cNvSpPr>
            <a:spLocks noGrp="1"/>
          </p:cNvSpPr>
          <p:nvPr>
            <p:ph type="sldNum" sz="quarter" idx="5"/>
          </p:nvPr>
        </p:nvSpPr>
        <p:spPr/>
        <p:txBody>
          <a:bodyPr/>
          <a:lstStyle/>
          <a:p>
            <a:fld id="{A94DB1A5-E2ED-42EA-A6F8-FA20B6F9BB55}" type="slidenum">
              <a:rPr lang="en-US" smtClean="0"/>
              <a:t>49</a:t>
            </a:fld>
            <a:endParaRPr lang="en-US"/>
          </a:p>
        </p:txBody>
      </p:sp>
    </p:spTree>
    <p:extLst>
      <p:ext uri="{BB962C8B-B14F-4D97-AF65-F5344CB8AC3E}">
        <p14:creationId xmlns:p14="http://schemas.microsoft.com/office/powerpoint/2010/main" val="3368607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adjust the question layout as well. I have changed the layout to a modern look that helps the response options pop out to the participant and make it easier to identify them.</a:t>
            </a:r>
          </a:p>
        </p:txBody>
      </p:sp>
      <p:sp>
        <p:nvSpPr>
          <p:cNvPr id="4" name="Slide Number Placeholder 3"/>
          <p:cNvSpPr>
            <a:spLocks noGrp="1"/>
          </p:cNvSpPr>
          <p:nvPr>
            <p:ph type="sldNum" sz="quarter" idx="5"/>
          </p:nvPr>
        </p:nvSpPr>
        <p:spPr/>
        <p:txBody>
          <a:bodyPr/>
          <a:lstStyle/>
          <a:p>
            <a:fld id="{A94DB1A5-E2ED-42EA-A6F8-FA20B6F9BB55}" type="slidenum">
              <a:rPr lang="en-US" smtClean="0"/>
              <a:t>50</a:t>
            </a:fld>
            <a:endParaRPr lang="en-US"/>
          </a:p>
        </p:txBody>
      </p:sp>
    </p:spTree>
    <p:extLst>
      <p:ext uri="{BB962C8B-B14F-4D97-AF65-F5344CB8AC3E}">
        <p14:creationId xmlns:p14="http://schemas.microsoft.com/office/powerpoint/2010/main" val="2404810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other options you can incorporate to improve the survey experience and ensure you are receiving the info you want to collect from the population you have targeted your survey to.</a:t>
            </a:r>
          </a:p>
        </p:txBody>
      </p:sp>
      <p:sp>
        <p:nvSpPr>
          <p:cNvPr id="4" name="Slide Number Placeholder 3"/>
          <p:cNvSpPr>
            <a:spLocks noGrp="1"/>
          </p:cNvSpPr>
          <p:nvPr>
            <p:ph type="sldNum" sz="quarter" idx="5"/>
          </p:nvPr>
        </p:nvSpPr>
        <p:spPr/>
        <p:txBody>
          <a:bodyPr/>
          <a:lstStyle/>
          <a:p>
            <a:fld id="{A94DB1A5-E2ED-42EA-A6F8-FA20B6F9BB55}" type="slidenum">
              <a:rPr lang="en-US" smtClean="0"/>
              <a:t>51</a:t>
            </a:fld>
            <a:endParaRPr lang="en-US"/>
          </a:p>
        </p:txBody>
      </p:sp>
    </p:spTree>
    <p:extLst>
      <p:ext uri="{BB962C8B-B14F-4D97-AF65-F5344CB8AC3E}">
        <p14:creationId xmlns:p14="http://schemas.microsoft.com/office/powerpoint/2010/main" val="3283830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General survey options, you can add in a display name, description, have the question numbers shown to respondents or not, and receive the “Expert review” which is feedback while previewing your survey to estimate how user-friendly it may be – including accessibility issues.</a:t>
            </a:r>
          </a:p>
        </p:txBody>
      </p:sp>
      <p:sp>
        <p:nvSpPr>
          <p:cNvPr id="4" name="Slide Number Placeholder 3"/>
          <p:cNvSpPr>
            <a:spLocks noGrp="1"/>
          </p:cNvSpPr>
          <p:nvPr>
            <p:ph type="sldNum" sz="quarter" idx="10"/>
          </p:nvPr>
        </p:nvSpPr>
        <p:spPr/>
        <p:txBody>
          <a:bodyPr/>
          <a:lstStyle/>
          <a:p>
            <a:fld id="{7D4D9D2F-023F-42A0-AEE4-009FE837E1EC}" type="slidenum">
              <a:rPr lang="en-US" smtClean="0"/>
              <a:t>52</a:t>
            </a:fld>
            <a:endParaRPr lang="en-US"/>
          </a:p>
        </p:txBody>
      </p:sp>
    </p:spTree>
    <p:extLst>
      <p:ext uri="{BB962C8B-B14F-4D97-AF65-F5344CB8AC3E}">
        <p14:creationId xmlns:p14="http://schemas.microsoft.com/office/powerpoint/2010/main" val="2653364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Response options, you can allow respondents to go back to the last question, allow them to come back to where they were if they are interrupted in completing the survey rather than start over, decide how you want to handle incomplete surveys, make availability options. </a:t>
            </a:r>
          </a:p>
        </p:txBody>
      </p:sp>
      <p:sp>
        <p:nvSpPr>
          <p:cNvPr id="4" name="Slide Number Placeholder 3"/>
          <p:cNvSpPr>
            <a:spLocks noGrp="1"/>
          </p:cNvSpPr>
          <p:nvPr>
            <p:ph type="sldNum" sz="quarter" idx="10"/>
          </p:nvPr>
        </p:nvSpPr>
        <p:spPr/>
        <p:txBody>
          <a:bodyPr/>
          <a:lstStyle/>
          <a:p>
            <a:fld id="{7D4D9D2F-023F-42A0-AEE4-009FE837E1EC}" type="slidenum">
              <a:rPr lang="en-US" smtClean="0"/>
              <a:t>53</a:t>
            </a:fld>
            <a:endParaRPr lang="en-US"/>
          </a:p>
        </p:txBody>
      </p:sp>
    </p:spTree>
    <p:extLst>
      <p:ext uri="{BB962C8B-B14F-4D97-AF65-F5344CB8AC3E}">
        <p14:creationId xmlns:p14="http://schemas.microsoft.com/office/powerpoint/2010/main" val="2469477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important, you can make decisions on the survey availability, prevent multiple submissions, add “bot” (autonomous program) detection, prevent indexing  and IMPORTANTLY – Anonymize responses. This Anonymize toggle eliminates recording of the IP address, location data and any contact info that may be drawn from the device on which the survey is being completed. For research, we have typically do not collect this information – and the default is not to do so, but one should always verify</a:t>
            </a:r>
          </a:p>
        </p:txBody>
      </p:sp>
      <p:sp>
        <p:nvSpPr>
          <p:cNvPr id="4" name="Slide Number Placeholder 3"/>
          <p:cNvSpPr>
            <a:spLocks noGrp="1"/>
          </p:cNvSpPr>
          <p:nvPr>
            <p:ph type="sldNum" sz="quarter" idx="10"/>
          </p:nvPr>
        </p:nvSpPr>
        <p:spPr/>
        <p:txBody>
          <a:bodyPr/>
          <a:lstStyle/>
          <a:p>
            <a:fld id="{7D4D9D2F-023F-42A0-AEE4-009FE837E1EC}" type="slidenum">
              <a:rPr lang="en-US" smtClean="0"/>
              <a:t>54</a:t>
            </a:fld>
            <a:endParaRPr lang="en-US"/>
          </a:p>
        </p:txBody>
      </p:sp>
    </p:spTree>
    <p:extLst>
      <p:ext uri="{BB962C8B-B14F-4D97-AF65-F5344CB8AC3E}">
        <p14:creationId xmlns:p14="http://schemas.microsoft.com/office/powerpoint/2010/main" val="3585719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survey options include sending out thank you emails and updates to yourself, although Qualtrics regularly emails updates about response collection once your survey is published. Note underneath the Post-Survey tab you have options to set quotas, and translate the language of your survey.</a:t>
            </a:r>
          </a:p>
        </p:txBody>
      </p:sp>
      <p:sp>
        <p:nvSpPr>
          <p:cNvPr id="4" name="Slide Number Placeholder 3"/>
          <p:cNvSpPr>
            <a:spLocks noGrp="1"/>
          </p:cNvSpPr>
          <p:nvPr>
            <p:ph type="sldNum" sz="quarter" idx="10"/>
          </p:nvPr>
        </p:nvSpPr>
        <p:spPr/>
        <p:txBody>
          <a:bodyPr/>
          <a:lstStyle/>
          <a:p>
            <a:fld id="{7D4D9D2F-023F-42A0-AEE4-009FE837E1EC}" type="slidenum">
              <a:rPr lang="en-US" smtClean="0"/>
              <a:t>55</a:t>
            </a:fld>
            <a:endParaRPr lang="en-US"/>
          </a:p>
        </p:txBody>
      </p:sp>
    </p:spTree>
    <p:extLst>
      <p:ext uri="{BB962C8B-B14F-4D97-AF65-F5344CB8AC3E}">
        <p14:creationId xmlns:p14="http://schemas.microsoft.com/office/powerpoint/2010/main" val="1181404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what your survey will look like to respondents with the preview button circled</a:t>
            </a:r>
          </a:p>
        </p:txBody>
      </p:sp>
      <p:sp>
        <p:nvSpPr>
          <p:cNvPr id="4" name="Slide Number Placeholder 3"/>
          <p:cNvSpPr>
            <a:spLocks noGrp="1"/>
          </p:cNvSpPr>
          <p:nvPr>
            <p:ph type="sldNum" sz="quarter" idx="5"/>
          </p:nvPr>
        </p:nvSpPr>
        <p:spPr/>
        <p:txBody>
          <a:bodyPr/>
          <a:lstStyle/>
          <a:p>
            <a:fld id="{A94DB1A5-E2ED-42EA-A6F8-FA20B6F9BB55}" type="slidenum">
              <a:rPr lang="en-US" smtClean="0"/>
              <a:t>57</a:t>
            </a:fld>
            <a:endParaRPr lang="en-US"/>
          </a:p>
        </p:txBody>
      </p:sp>
    </p:spTree>
    <p:extLst>
      <p:ext uri="{BB962C8B-B14F-4D97-AF65-F5344CB8AC3E}">
        <p14:creationId xmlns:p14="http://schemas.microsoft.com/office/powerpoint/2010/main" val="182431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Qualtrics will likely direct you here to the welcome dashboard.</a:t>
            </a:r>
          </a:p>
        </p:txBody>
      </p:sp>
      <p:sp>
        <p:nvSpPr>
          <p:cNvPr id="4" name="Slide Number Placeholder 3"/>
          <p:cNvSpPr>
            <a:spLocks noGrp="1"/>
          </p:cNvSpPr>
          <p:nvPr>
            <p:ph type="sldNum" sz="quarter" idx="5"/>
          </p:nvPr>
        </p:nvSpPr>
        <p:spPr/>
        <p:txBody>
          <a:bodyPr/>
          <a:lstStyle/>
          <a:p>
            <a:fld id="{A94DB1A5-E2ED-42EA-A6F8-FA20B6F9BB55}" type="slidenum">
              <a:rPr lang="en-US" smtClean="0"/>
              <a:t>5</a:t>
            </a:fld>
            <a:endParaRPr lang="en-US"/>
          </a:p>
        </p:txBody>
      </p:sp>
    </p:spTree>
    <p:extLst>
      <p:ext uri="{BB962C8B-B14F-4D97-AF65-F5344CB8AC3E}">
        <p14:creationId xmlns:p14="http://schemas.microsoft.com/office/powerpoint/2010/main" val="3211318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how the survey will look on both a computer and a mobile device.</a:t>
            </a:r>
          </a:p>
        </p:txBody>
      </p:sp>
      <p:sp>
        <p:nvSpPr>
          <p:cNvPr id="4" name="Slide Number Placeholder 3"/>
          <p:cNvSpPr>
            <a:spLocks noGrp="1"/>
          </p:cNvSpPr>
          <p:nvPr>
            <p:ph type="sldNum" sz="quarter" idx="5"/>
          </p:nvPr>
        </p:nvSpPr>
        <p:spPr/>
        <p:txBody>
          <a:bodyPr/>
          <a:lstStyle/>
          <a:p>
            <a:fld id="{A94DB1A5-E2ED-42EA-A6F8-FA20B6F9BB55}" type="slidenum">
              <a:rPr lang="en-US" smtClean="0"/>
              <a:t>58</a:t>
            </a:fld>
            <a:endParaRPr lang="en-US"/>
          </a:p>
        </p:txBody>
      </p:sp>
    </p:spTree>
    <p:extLst>
      <p:ext uri="{BB962C8B-B14F-4D97-AF65-F5344CB8AC3E}">
        <p14:creationId xmlns:p14="http://schemas.microsoft.com/office/powerpoint/2010/main" val="132750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expert review function is a unique feature of Qualtrics. The “Expert</a:t>
            </a:r>
            <a:r>
              <a:rPr lang="en-US" baseline="0" dirty="0"/>
              <a:t> Review” provides some feedback on the questions that may have some issues or be more likely to be left blank. Question types can be optimized for appearance on mobile devices. The review will tell you that words are needed on the progress bars to enhance usability for those with disabilities and estimate survey response time. So while you may not adopt all of the suggestions, the </a:t>
            </a:r>
            <a:r>
              <a:rPr lang="en-US" baseline="0" dirty="0" err="1"/>
              <a:t>iQ</a:t>
            </a:r>
            <a:r>
              <a:rPr lang="en-US" baseline="0" dirty="0"/>
              <a:t> assessment is definitely worth the few minutes spent.</a:t>
            </a:r>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59</a:t>
            </a:fld>
            <a:endParaRPr lang="en-US"/>
          </a:p>
        </p:txBody>
      </p:sp>
    </p:spTree>
    <p:extLst>
      <p:ext uri="{BB962C8B-B14F-4D97-AF65-F5344CB8AC3E}">
        <p14:creationId xmlns:p14="http://schemas.microsoft.com/office/powerpoint/2010/main" val="1345722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a:t>
            </a:r>
            <a:r>
              <a:rPr lang="en-US" baseline="0" dirty="0"/>
              <a:t> readily auto-number when you are ready, particularly if you have moved around question or 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Reset Recode – from Tools tab would reset the coding on ALL questions in the survey. It is typically better to use the recode values on the individual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Collaborate</a:t>
            </a:r>
            <a:r>
              <a:rPr lang="en-US" baseline="0" dirty="0"/>
              <a:t> – can add other Qualtrics users to collaborate and set specific permissions for each team member. You can add a biostatistician like myself to your project with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Review – nice feature –  allows “search and replace” if there is word or phrase you need to change throughout, spell check, “Check survey accessibility” please use this before you publish,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Generate test responses so can see what the data looks like or set up queries/analyses in advance.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Print, import, export are all under the Import/Export tab and you will need these to provide a copy of your survey to the IRB and also a to use as a coding dictionary for analysis. </a:t>
            </a:r>
            <a:endParaRPr lang="en-US" dirty="0"/>
          </a:p>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60</a:t>
            </a:fld>
            <a:endParaRPr lang="en-US"/>
          </a:p>
        </p:txBody>
      </p:sp>
    </p:spTree>
    <p:extLst>
      <p:ext uri="{BB962C8B-B14F-4D97-AF65-F5344CB8AC3E}">
        <p14:creationId xmlns:p14="http://schemas.microsoft.com/office/powerpoint/2010/main" val="74907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functions can be found here.</a:t>
            </a:r>
          </a:p>
        </p:txBody>
      </p:sp>
      <p:sp>
        <p:nvSpPr>
          <p:cNvPr id="4" name="Slide Number Placeholder 3"/>
          <p:cNvSpPr>
            <a:spLocks noGrp="1"/>
          </p:cNvSpPr>
          <p:nvPr>
            <p:ph type="sldNum" sz="quarter" idx="5"/>
          </p:nvPr>
        </p:nvSpPr>
        <p:spPr/>
        <p:txBody>
          <a:bodyPr/>
          <a:lstStyle/>
          <a:p>
            <a:fld id="{A94DB1A5-E2ED-42EA-A6F8-FA20B6F9BB55}" type="slidenum">
              <a:rPr lang="en-US" smtClean="0"/>
              <a:t>61</a:t>
            </a:fld>
            <a:endParaRPr lang="en-US"/>
          </a:p>
        </p:txBody>
      </p:sp>
    </p:spTree>
    <p:extLst>
      <p:ext uri="{BB962C8B-B14F-4D97-AF65-F5344CB8AC3E}">
        <p14:creationId xmlns:p14="http://schemas.microsoft.com/office/powerpoint/2010/main" val="584484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printing – save to PDF and then print the PDF saved file on your computer to better maintain format (look) of actual survey.</a:t>
            </a:r>
          </a:p>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62</a:t>
            </a:fld>
            <a:endParaRPr lang="en-US"/>
          </a:p>
        </p:txBody>
      </p:sp>
    </p:spTree>
    <p:extLst>
      <p:ext uri="{BB962C8B-B14F-4D97-AF65-F5344CB8AC3E}">
        <p14:creationId xmlns:p14="http://schemas.microsoft.com/office/powerpoint/2010/main" val="21373884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recode screen through Survey builder &gt; Edit Question &gt; Question behavior</a:t>
            </a:r>
          </a:p>
        </p:txBody>
      </p:sp>
      <p:sp>
        <p:nvSpPr>
          <p:cNvPr id="4" name="Slide Number Placeholder 3"/>
          <p:cNvSpPr>
            <a:spLocks noGrp="1"/>
          </p:cNvSpPr>
          <p:nvPr>
            <p:ph type="sldNum" sz="quarter" idx="10"/>
          </p:nvPr>
        </p:nvSpPr>
        <p:spPr/>
        <p:txBody>
          <a:bodyPr/>
          <a:lstStyle/>
          <a:p>
            <a:fld id="{7D4D9D2F-023F-42A0-AEE4-009FE837E1EC}" type="slidenum">
              <a:rPr lang="en-US" smtClean="0"/>
              <a:t>63</a:t>
            </a:fld>
            <a:endParaRPr lang="en-US"/>
          </a:p>
        </p:txBody>
      </p:sp>
    </p:spTree>
    <p:extLst>
      <p:ext uri="{BB962C8B-B14F-4D97-AF65-F5344CB8AC3E}">
        <p14:creationId xmlns:p14="http://schemas.microsoft.com/office/powerpoint/2010/main" val="14156116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do after you have drafted and finalized your survey? The next steps require that we turn out attention now to the post-creation tabs at the top</a:t>
            </a:r>
          </a:p>
        </p:txBody>
      </p:sp>
      <p:sp>
        <p:nvSpPr>
          <p:cNvPr id="4" name="Slide Number Placeholder 3"/>
          <p:cNvSpPr>
            <a:spLocks noGrp="1"/>
          </p:cNvSpPr>
          <p:nvPr>
            <p:ph type="sldNum" sz="quarter" idx="5"/>
          </p:nvPr>
        </p:nvSpPr>
        <p:spPr/>
        <p:txBody>
          <a:bodyPr/>
          <a:lstStyle/>
          <a:p>
            <a:fld id="{A94DB1A5-E2ED-42EA-A6F8-FA20B6F9BB55}" type="slidenum">
              <a:rPr lang="en-US" smtClean="0"/>
              <a:t>65</a:t>
            </a:fld>
            <a:endParaRPr lang="en-US"/>
          </a:p>
        </p:txBody>
      </p:sp>
    </p:spTree>
    <p:extLst>
      <p:ext uri="{BB962C8B-B14F-4D97-AF65-F5344CB8AC3E}">
        <p14:creationId xmlns:p14="http://schemas.microsoft.com/office/powerpoint/2010/main" val="25631189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Qualtrics provides a number of modalities to send out your survey directly. Just make sure that your survey is finalized before you do so because if you need to make edits it will stall the distribution and data collection process.</a:t>
            </a:r>
          </a:p>
        </p:txBody>
      </p:sp>
      <p:sp>
        <p:nvSpPr>
          <p:cNvPr id="4" name="Slide Number Placeholder 3"/>
          <p:cNvSpPr>
            <a:spLocks noGrp="1"/>
          </p:cNvSpPr>
          <p:nvPr>
            <p:ph type="sldNum" sz="quarter" idx="5"/>
          </p:nvPr>
        </p:nvSpPr>
        <p:spPr/>
        <p:txBody>
          <a:bodyPr/>
          <a:lstStyle/>
          <a:p>
            <a:fld id="{A94DB1A5-E2ED-42EA-A6F8-FA20B6F9BB55}" type="slidenum">
              <a:rPr lang="en-US" smtClean="0"/>
              <a:t>66</a:t>
            </a:fld>
            <a:endParaRPr lang="en-US"/>
          </a:p>
        </p:txBody>
      </p:sp>
    </p:spTree>
    <p:extLst>
      <p:ext uri="{BB962C8B-B14F-4D97-AF65-F5344CB8AC3E}">
        <p14:creationId xmlns:p14="http://schemas.microsoft.com/office/powerpoint/2010/main" val="3616653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the distribution options look like. These are fairly self-explanatory.  Once you have a survey active, this screen will also provide a summary of responses received over the recent past, and by what source (anonymous link, email sent, QR code, etc.).</a:t>
            </a:r>
          </a:p>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67</a:t>
            </a:fld>
            <a:endParaRPr lang="en-US"/>
          </a:p>
        </p:txBody>
      </p:sp>
    </p:spTree>
    <p:extLst>
      <p:ext uri="{BB962C8B-B14F-4D97-AF65-F5344CB8AC3E}">
        <p14:creationId xmlns:p14="http://schemas.microsoft.com/office/powerpoint/2010/main" val="20970581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distribution of responses can be seen on this page.</a:t>
            </a:r>
          </a:p>
        </p:txBody>
      </p:sp>
      <p:sp>
        <p:nvSpPr>
          <p:cNvPr id="4" name="Slide Number Placeholder 3"/>
          <p:cNvSpPr>
            <a:spLocks noGrp="1"/>
          </p:cNvSpPr>
          <p:nvPr>
            <p:ph type="sldNum" sz="quarter" idx="10"/>
          </p:nvPr>
        </p:nvSpPr>
        <p:spPr/>
        <p:txBody>
          <a:bodyPr/>
          <a:lstStyle/>
          <a:p>
            <a:fld id="{7D4D9D2F-023F-42A0-AEE4-009FE837E1EC}" type="slidenum">
              <a:rPr lang="en-US" smtClean="0"/>
              <a:t>68</a:t>
            </a:fld>
            <a:endParaRPr lang="en-US"/>
          </a:p>
        </p:txBody>
      </p:sp>
    </p:spTree>
    <p:extLst>
      <p:ext uri="{BB962C8B-B14F-4D97-AF65-F5344CB8AC3E}">
        <p14:creationId xmlns:p14="http://schemas.microsoft.com/office/powerpoint/2010/main" val="158938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66BC8-9CFA-19DB-0459-4E73131DA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63475-05EC-66A5-8D2A-F885071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F67D5-2981-F2BC-A1C9-4B94CFBE19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use a Qualtrics template, it will walk you through the survey creation process.</a:t>
            </a:r>
          </a:p>
          <a:p>
            <a:endParaRPr lang="en-US" dirty="0"/>
          </a:p>
        </p:txBody>
      </p:sp>
      <p:sp>
        <p:nvSpPr>
          <p:cNvPr id="4" name="Slide Number Placeholder 3">
            <a:extLst>
              <a:ext uri="{FF2B5EF4-FFF2-40B4-BE49-F238E27FC236}">
                <a16:creationId xmlns:a16="http://schemas.microsoft.com/office/drawing/2014/main" id="{6C3E0624-8C5E-7936-E77D-5688D00BE8CC}"/>
              </a:ext>
            </a:extLst>
          </p:cNvPr>
          <p:cNvSpPr>
            <a:spLocks noGrp="1"/>
          </p:cNvSpPr>
          <p:nvPr>
            <p:ph type="sldNum" sz="quarter" idx="5"/>
          </p:nvPr>
        </p:nvSpPr>
        <p:spPr/>
        <p:txBody>
          <a:bodyPr/>
          <a:lstStyle/>
          <a:p>
            <a:fld id="{A94DB1A5-E2ED-42EA-A6F8-FA20B6F9BB55}" type="slidenum">
              <a:rPr lang="en-US" smtClean="0"/>
              <a:t>7</a:t>
            </a:fld>
            <a:endParaRPr lang="en-US"/>
          </a:p>
        </p:txBody>
      </p:sp>
    </p:spTree>
    <p:extLst>
      <p:ext uri="{BB962C8B-B14F-4D97-AF65-F5344CB8AC3E}">
        <p14:creationId xmlns:p14="http://schemas.microsoft.com/office/powerpoint/2010/main" val="3558658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collected all the responses you need, it’s time to start looking at the data you have collected. The two main ways of doing so within Qualtrics are listed here: the Reports and Data &amp; Analysis tabs</a:t>
            </a:r>
          </a:p>
        </p:txBody>
      </p:sp>
      <p:sp>
        <p:nvSpPr>
          <p:cNvPr id="4" name="Slide Number Placeholder 3"/>
          <p:cNvSpPr>
            <a:spLocks noGrp="1"/>
          </p:cNvSpPr>
          <p:nvPr>
            <p:ph type="sldNum" sz="quarter" idx="5"/>
          </p:nvPr>
        </p:nvSpPr>
        <p:spPr/>
        <p:txBody>
          <a:bodyPr/>
          <a:lstStyle/>
          <a:p>
            <a:fld id="{A94DB1A5-E2ED-42EA-A6F8-FA20B6F9BB55}" type="slidenum">
              <a:rPr lang="en-US" smtClean="0"/>
              <a:t>69</a:t>
            </a:fld>
            <a:endParaRPr lang="en-US"/>
          </a:p>
        </p:txBody>
      </p:sp>
    </p:spTree>
    <p:extLst>
      <p:ext uri="{BB962C8B-B14F-4D97-AF65-F5344CB8AC3E}">
        <p14:creationId xmlns:p14="http://schemas.microsoft.com/office/powerpoint/2010/main" val="4202169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a </a:t>
            </a:r>
            <a:r>
              <a:rPr lang="en-US" dirty="0" err="1"/>
              <a:t>barchart</a:t>
            </a:r>
            <a:r>
              <a:rPr lang="en-US" dirty="0"/>
              <a:t> of responses to the first question might look like.</a:t>
            </a:r>
          </a:p>
        </p:txBody>
      </p:sp>
      <p:sp>
        <p:nvSpPr>
          <p:cNvPr id="4" name="Slide Number Placeholder 3"/>
          <p:cNvSpPr>
            <a:spLocks noGrp="1"/>
          </p:cNvSpPr>
          <p:nvPr>
            <p:ph type="sldNum" sz="quarter" idx="5"/>
          </p:nvPr>
        </p:nvSpPr>
        <p:spPr/>
        <p:txBody>
          <a:bodyPr/>
          <a:lstStyle/>
          <a:p>
            <a:fld id="{A94DB1A5-E2ED-42EA-A6F8-FA20B6F9BB55}" type="slidenum">
              <a:rPr lang="en-US" smtClean="0"/>
              <a:t>70</a:t>
            </a:fld>
            <a:endParaRPr lang="en-US"/>
          </a:p>
        </p:txBody>
      </p:sp>
    </p:spTree>
    <p:extLst>
      <p:ext uri="{BB962C8B-B14F-4D97-AF65-F5344CB8AC3E}">
        <p14:creationId xmlns:p14="http://schemas.microsoft.com/office/powerpoint/2010/main" val="1714967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the green Add Visualization tab. Now there is a pull down menu on the right hand side that you can use to add/change visualizations and spruce up your report.</a:t>
            </a:r>
          </a:p>
          <a:p>
            <a:endParaRPr lang="en-US" baseline="0" dirty="0"/>
          </a:p>
          <a:p>
            <a:r>
              <a:rPr lang="en-US" baseline="0" dirty="0"/>
              <a:t>This includes the graph above, pie charts, and so on, with the ability to customize the look of each of these. </a:t>
            </a:r>
          </a:p>
        </p:txBody>
      </p:sp>
      <p:sp>
        <p:nvSpPr>
          <p:cNvPr id="4" name="Slide Number Placeholder 3"/>
          <p:cNvSpPr>
            <a:spLocks noGrp="1"/>
          </p:cNvSpPr>
          <p:nvPr>
            <p:ph type="sldNum" sz="quarter" idx="5"/>
          </p:nvPr>
        </p:nvSpPr>
        <p:spPr/>
        <p:txBody>
          <a:bodyPr/>
          <a:lstStyle/>
          <a:p>
            <a:fld id="{A94DB1A5-E2ED-42EA-A6F8-FA20B6F9BB55}" type="slidenum">
              <a:rPr lang="en-US" smtClean="0"/>
              <a:t>71</a:t>
            </a:fld>
            <a:endParaRPr lang="en-US"/>
          </a:p>
        </p:txBody>
      </p:sp>
    </p:spTree>
    <p:extLst>
      <p:ext uri="{BB962C8B-B14F-4D97-AF65-F5344CB8AC3E}">
        <p14:creationId xmlns:p14="http://schemas.microsoft.com/office/powerpoint/2010/main" val="4395131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you have figures the way you want, you can scroll up on right hand side so you can select “Page Options”. You can then export the results directly as a *pdf, word, Power point (each figure will be a slide) or as a spreadsheet.</a:t>
            </a:r>
            <a:endParaRPr lang="en-US" dirty="0"/>
          </a:p>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72</a:t>
            </a:fld>
            <a:endParaRPr lang="en-US"/>
          </a:p>
        </p:txBody>
      </p:sp>
    </p:spTree>
    <p:extLst>
      <p:ext uri="{BB962C8B-B14F-4D97-AF65-F5344CB8AC3E}">
        <p14:creationId xmlns:p14="http://schemas.microsoft.com/office/powerpoint/2010/main" val="9804376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in-depth analyses, we could use the following options. For simplicity, I will focus on the Stats </a:t>
            </a:r>
            <a:r>
              <a:rPr lang="en-US" dirty="0" err="1"/>
              <a:t>iQ</a:t>
            </a:r>
            <a:r>
              <a:rPr lang="en-US" dirty="0"/>
              <a:t> and Crosstabs </a:t>
            </a:r>
            <a:r>
              <a:rPr lang="en-US" dirty="0" err="1"/>
              <a:t>iQ</a:t>
            </a:r>
            <a:r>
              <a:rPr lang="en-US" dirty="0"/>
              <a:t> domains.</a:t>
            </a:r>
          </a:p>
        </p:txBody>
      </p:sp>
      <p:sp>
        <p:nvSpPr>
          <p:cNvPr id="4" name="Slide Number Placeholder 3"/>
          <p:cNvSpPr>
            <a:spLocks noGrp="1"/>
          </p:cNvSpPr>
          <p:nvPr>
            <p:ph type="sldNum" sz="quarter" idx="10"/>
          </p:nvPr>
        </p:nvSpPr>
        <p:spPr/>
        <p:txBody>
          <a:bodyPr/>
          <a:lstStyle/>
          <a:p>
            <a:fld id="{7D4D9D2F-023F-42A0-AEE4-009FE837E1EC}" type="slidenum">
              <a:rPr lang="en-US" smtClean="0"/>
              <a:t>73</a:t>
            </a:fld>
            <a:endParaRPr lang="en-US"/>
          </a:p>
        </p:txBody>
      </p:sp>
    </p:spTree>
    <p:extLst>
      <p:ext uri="{BB962C8B-B14F-4D97-AF65-F5344CB8AC3E}">
        <p14:creationId xmlns:p14="http://schemas.microsoft.com/office/powerpoint/2010/main" val="19082209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cross tabs. Banner will be the column and Stub will</a:t>
            </a:r>
            <a:r>
              <a:rPr lang="en-US" baseline="0" dirty="0"/>
              <a:t> be the row. Here we are looking at age by sex. </a:t>
            </a:r>
          </a:p>
        </p:txBody>
      </p:sp>
      <p:sp>
        <p:nvSpPr>
          <p:cNvPr id="4" name="Slide Number Placeholder 3"/>
          <p:cNvSpPr>
            <a:spLocks noGrp="1"/>
          </p:cNvSpPr>
          <p:nvPr>
            <p:ph type="sldNum" sz="quarter" idx="10"/>
          </p:nvPr>
        </p:nvSpPr>
        <p:spPr/>
        <p:txBody>
          <a:bodyPr/>
          <a:lstStyle/>
          <a:p>
            <a:fld id="{7D4D9D2F-023F-42A0-AEE4-009FE837E1EC}" type="slidenum">
              <a:rPr lang="en-US" smtClean="0"/>
              <a:t>74</a:t>
            </a:fld>
            <a:endParaRPr lang="en-US"/>
          </a:p>
        </p:txBody>
      </p:sp>
    </p:spTree>
    <p:extLst>
      <p:ext uri="{BB962C8B-B14F-4D97-AF65-F5344CB8AC3E}">
        <p14:creationId xmlns:p14="http://schemas.microsoft.com/office/powerpoint/2010/main" val="3062180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a:t>
            </a:r>
            <a:r>
              <a:rPr lang="en-US" dirty="0" err="1"/>
              <a:t>iQ</a:t>
            </a:r>
            <a:r>
              <a:rPr lang="en-US" dirty="0"/>
              <a:t> can similarly produce the same cross tabs found in Crosstabs </a:t>
            </a:r>
            <a:r>
              <a:rPr lang="en-US" dirty="0" err="1"/>
              <a:t>iQ</a:t>
            </a:r>
            <a:r>
              <a:rPr lang="en-US" dirty="0"/>
              <a:t>, and would be the primary domain for exploring preliminary bivariate analyses. </a:t>
            </a:r>
          </a:p>
          <a:p>
            <a:endParaRPr lang="en-US" dirty="0"/>
          </a:p>
          <a:p>
            <a:r>
              <a:rPr lang="en-US" dirty="0"/>
              <a:t>When incorporating free response sections into a survey, the Text </a:t>
            </a:r>
            <a:r>
              <a:rPr lang="en-US" dirty="0" err="1"/>
              <a:t>iQ</a:t>
            </a:r>
            <a:r>
              <a:rPr lang="en-US" dirty="0"/>
              <a:t> tab can assist with the qualitative analyses, though this component takes longer to use. But specific qualitative data analysis software like NVivo or MAXQDA would be a better tools to work with for the analysis.</a:t>
            </a:r>
          </a:p>
        </p:txBody>
      </p:sp>
      <p:sp>
        <p:nvSpPr>
          <p:cNvPr id="4" name="Slide Number Placeholder 3"/>
          <p:cNvSpPr>
            <a:spLocks noGrp="1"/>
          </p:cNvSpPr>
          <p:nvPr>
            <p:ph type="sldNum" sz="quarter" idx="10"/>
          </p:nvPr>
        </p:nvSpPr>
        <p:spPr/>
        <p:txBody>
          <a:bodyPr/>
          <a:lstStyle/>
          <a:p>
            <a:fld id="{7D4D9D2F-023F-42A0-AEE4-009FE837E1EC}" type="slidenum">
              <a:rPr lang="en-US" smtClean="0"/>
              <a:t>75</a:t>
            </a:fld>
            <a:endParaRPr lang="en-US"/>
          </a:p>
        </p:txBody>
      </p:sp>
    </p:spTree>
    <p:extLst>
      <p:ext uri="{BB962C8B-B14F-4D97-AF65-F5344CB8AC3E}">
        <p14:creationId xmlns:p14="http://schemas.microsoft.com/office/powerpoint/2010/main" val="2663594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data analysis element that Qualtrics provides, though, is the export data function. This is how we can bring the data we have collected into statistical software for analysis.</a:t>
            </a:r>
          </a:p>
        </p:txBody>
      </p:sp>
      <p:sp>
        <p:nvSpPr>
          <p:cNvPr id="4" name="Slide Number Placeholder 3"/>
          <p:cNvSpPr>
            <a:spLocks noGrp="1"/>
          </p:cNvSpPr>
          <p:nvPr>
            <p:ph type="sldNum" sz="quarter" idx="5"/>
          </p:nvPr>
        </p:nvSpPr>
        <p:spPr/>
        <p:txBody>
          <a:bodyPr/>
          <a:lstStyle/>
          <a:p>
            <a:fld id="{A94DB1A5-E2ED-42EA-A6F8-FA20B6F9BB55}" type="slidenum">
              <a:rPr lang="en-US" smtClean="0"/>
              <a:t>76</a:t>
            </a:fld>
            <a:endParaRPr lang="en-US"/>
          </a:p>
        </p:txBody>
      </p:sp>
    </p:spTree>
    <p:extLst>
      <p:ext uri="{BB962C8B-B14F-4D97-AF65-F5344CB8AC3E}">
        <p14:creationId xmlns:p14="http://schemas.microsoft.com/office/powerpoint/2010/main" val="14170929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a:t>
            </a:r>
          </a:p>
        </p:txBody>
      </p:sp>
      <p:sp>
        <p:nvSpPr>
          <p:cNvPr id="4" name="Slide Number Placeholder 3"/>
          <p:cNvSpPr>
            <a:spLocks noGrp="1"/>
          </p:cNvSpPr>
          <p:nvPr>
            <p:ph type="sldNum" sz="quarter" idx="10"/>
          </p:nvPr>
        </p:nvSpPr>
        <p:spPr/>
        <p:txBody>
          <a:bodyPr/>
          <a:lstStyle/>
          <a:p>
            <a:fld id="{7D4D9D2F-023F-42A0-AEE4-009FE837E1EC}" type="slidenum">
              <a:rPr lang="en-US" smtClean="0"/>
              <a:t>77</a:t>
            </a:fld>
            <a:endParaRPr lang="en-US"/>
          </a:p>
        </p:txBody>
      </p:sp>
    </p:spTree>
    <p:extLst>
      <p:ext uri="{BB962C8B-B14F-4D97-AF65-F5344CB8AC3E}">
        <p14:creationId xmlns:p14="http://schemas.microsoft.com/office/powerpoint/2010/main" val="3018508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most statistical programs need</a:t>
            </a:r>
            <a:r>
              <a:rPr lang="en-US" baseline="0" dirty="0"/>
              <a:t> data in numeric format. Select number and the file type you want. Also select MORE OPTIONS</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78</a:t>
            </a:fld>
            <a:endParaRPr lang="en-US"/>
          </a:p>
        </p:txBody>
      </p:sp>
    </p:spTree>
    <p:extLst>
      <p:ext uri="{BB962C8B-B14F-4D97-AF65-F5344CB8AC3E}">
        <p14:creationId xmlns:p14="http://schemas.microsoft.com/office/powerpoint/2010/main" val="401332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will start a survey from scratch using the tab that has been circled.</a:t>
            </a:r>
          </a:p>
        </p:txBody>
      </p:sp>
      <p:sp>
        <p:nvSpPr>
          <p:cNvPr id="4" name="Slide Number Placeholder 3"/>
          <p:cNvSpPr>
            <a:spLocks noGrp="1"/>
          </p:cNvSpPr>
          <p:nvPr>
            <p:ph type="sldNum" sz="quarter" idx="5"/>
          </p:nvPr>
        </p:nvSpPr>
        <p:spPr/>
        <p:txBody>
          <a:bodyPr/>
          <a:lstStyle/>
          <a:p>
            <a:fld id="{A94DB1A5-E2ED-42EA-A6F8-FA20B6F9BB55}" type="slidenum">
              <a:rPr lang="en-US" smtClean="0"/>
              <a:t>8</a:t>
            </a:fld>
            <a:endParaRPr lang="en-US"/>
          </a:p>
        </p:txBody>
      </p:sp>
    </p:spTree>
    <p:extLst>
      <p:ext uri="{BB962C8B-B14F-4D97-AF65-F5344CB8AC3E}">
        <p14:creationId xmlns:p14="http://schemas.microsoft.com/office/powerpoint/2010/main" val="29366715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
            </a:r>
            <a:r>
              <a:rPr lang="en-US" baseline="0" dirty="0"/>
              <a:t> having a specific code for missing (non-responses) to readily differentiate from “0”. </a:t>
            </a:r>
          </a:p>
          <a:p>
            <a:r>
              <a:rPr lang="en-US" baseline="0" dirty="0"/>
              <a:t>Also, in cases like “check all that apply” questions – each field a respondent can select should be a single variable. Select the option “Split multi-value fields into columns” to do this for you.</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79</a:t>
            </a:fld>
            <a:endParaRPr lang="en-US"/>
          </a:p>
        </p:txBody>
      </p:sp>
    </p:spTree>
    <p:extLst>
      <p:ext uri="{BB962C8B-B14F-4D97-AF65-F5344CB8AC3E}">
        <p14:creationId xmlns:p14="http://schemas.microsoft.com/office/powerpoint/2010/main" val="23160935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Collaborating with biostats team members would allow us to do this step for you and move on directly to importing the data into statistical software like R, SAS, or STATA and getting started on the more involved analysis steps.</a:t>
            </a:r>
          </a:p>
        </p:txBody>
      </p:sp>
      <p:sp>
        <p:nvSpPr>
          <p:cNvPr id="4" name="Slide Number Placeholder 3"/>
          <p:cNvSpPr>
            <a:spLocks noGrp="1"/>
          </p:cNvSpPr>
          <p:nvPr>
            <p:ph type="sldNum" sz="quarter" idx="10"/>
          </p:nvPr>
        </p:nvSpPr>
        <p:spPr/>
        <p:txBody>
          <a:bodyPr/>
          <a:lstStyle/>
          <a:p>
            <a:fld id="{7D4D9D2F-023F-42A0-AEE4-009FE837E1EC}" type="slidenum">
              <a:rPr lang="en-US" smtClean="0"/>
              <a:t>80</a:t>
            </a:fld>
            <a:endParaRPr lang="en-US"/>
          </a:p>
        </p:txBody>
      </p:sp>
    </p:spTree>
    <p:extLst>
      <p:ext uri="{BB962C8B-B14F-4D97-AF65-F5344CB8AC3E}">
        <p14:creationId xmlns:p14="http://schemas.microsoft.com/office/powerpoint/2010/main" val="3251308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82</a:t>
            </a:fld>
            <a:endParaRPr lang="en-US"/>
          </a:p>
        </p:txBody>
      </p:sp>
    </p:spTree>
    <p:extLst>
      <p:ext uri="{BB962C8B-B14F-4D97-AF65-F5344CB8AC3E}">
        <p14:creationId xmlns:p14="http://schemas.microsoft.com/office/powerpoint/2010/main" val="22594877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83</a:t>
            </a:fld>
            <a:endParaRPr lang="en-US"/>
          </a:p>
        </p:txBody>
      </p:sp>
    </p:spTree>
    <p:extLst>
      <p:ext uri="{BB962C8B-B14F-4D97-AF65-F5344CB8AC3E}">
        <p14:creationId xmlns:p14="http://schemas.microsoft.com/office/powerpoint/2010/main" val="196257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4DB1A5-E2ED-42EA-A6F8-FA20B6F9BB55}" type="slidenum">
              <a:rPr lang="en-US" smtClean="0"/>
              <a:t>10</a:t>
            </a:fld>
            <a:endParaRPr lang="en-US"/>
          </a:p>
        </p:txBody>
      </p:sp>
    </p:spTree>
    <p:extLst>
      <p:ext uri="{BB962C8B-B14F-4D97-AF65-F5344CB8AC3E}">
        <p14:creationId xmlns:p14="http://schemas.microsoft.com/office/powerpoint/2010/main" val="400156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any project is to name the project, so we first do that here. You can easily change this later on if you want or need to. </a:t>
            </a:r>
          </a:p>
        </p:txBody>
      </p:sp>
      <p:sp>
        <p:nvSpPr>
          <p:cNvPr id="4" name="Slide Number Placeholder 3"/>
          <p:cNvSpPr>
            <a:spLocks noGrp="1"/>
          </p:cNvSpPr>
          <p:nvPr>
            <p:ph type="sldNum" sz="quarter" idx="5"/>
          </p:nvPr>
        </p:nvSpPr>
        <p:spPr/>
        <p:txBody>
          <a:bodyPr/>
          <a:lstStyle/>
          <a:p>
            <a:fld id="{A94DB1A5-E2ED-42EA-A6F8-FA20B6F9BB55}" type="slidenum">
              <a:rPr lang="en-US" smtClean="0"/>
              <a:t>11</a:t>
            </a:fld>
            <a:endParaRPr lang="en-US"/>
          </a:p>
        </p:txBody>
      </p:sp>
    </p:spTree>
    <p:extLst>
      <p:ext uri="{BB962C8B-B14F-4D97-AF65-F5344CB8AC3E}">
        <p14:creationId xmlns:p14="http://schemas.microsoft.com/office/powerpoint/2010/main" val="41822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DBAA7BC-313A-4BAF-9287-939481383BC2}" type="datetimeFigureOut">
              <a:rPr lang="en-US" smtClean="0"/>
              <a:t>11/18/2025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3A3CADA-5342-4799-A8F0-0BF24BD761B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BAA7BC-313A-4BAF-9287-939481383BC2}"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BAA7BC-313A-4BAF-9287-939481383BC2}"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BAA7BC-313A-4BAF-9287-939481383BC2}"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DBAA7BC-313A-4BAF-9287-939481383BC2}"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3A3CADA-5342-4799-A8F0-0BF24BD761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BAA7BC-313A-4BAF-9287-939481383BC2}"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DBAA7BC-313A-4BAF-9287-939481383BC2}"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BAA7BC-313A-4BAF-9287-939481383BC2}"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AA7BC-313A-4BAF-9287-939481383BC2}"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BAA7BC-313A-4BAF-9287-939481383BC2}"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BAA7BC-313A-4BAF-9287-939481383BC2}"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BAA7BC-313A-4BAF-9287-939481383BC2}" type="datetimeFigureOut">
              <a:rPr lang="en-US" smtClean="0"/>
              <a:t>11/18/2025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3A3CADA-5342-4799-A8F0-0BF24BD761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7.png"/><Relationship Id="rId4"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79.jp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85800"/>
            <a:ext cx="8229600" cy="1828800"/>
          </a:xfrm>
        </p:spPr>
        <p:txBody>
          <a:bodyPr>
            <a:normAutofit fontScale="90000"/>
          </a:bodyPr>
          <a:lstStyle/>
          <a:p>
            <a:r>
              <a:rPr lang="en-US" sz="6600" dirty="0"/>
              <a:t>Intro to Qualtrics Workshop</a:t>
            </a:r>
          </a:p>
        </p:txBody>
      </p:sp>
      <p:sp>
        <p:nvSpPr>
          <p:cNvPr id="3" name="Subtitle 2"/>
          <p:cNvSpPr>
            <a:spLocks noGrp="1"/>
          </p:cNvSpPr>
          <p:nvPr>
            <p:ph type="subTitle" idx="1"/>
          </p:nvPr>
        </p:nvSpPr>
        <p:spPr>
          <a:xfrm>
            <a:off x="1336430" y="2667000"/>
            <a:ext cx="6400800" cy="1752600"/>
          </a:xfrm>
        </p:spPr>
        <p:txBody>
          <a:bodyPr/>
          <a:lstStyle/>
          <a:p>
            <a:r>
              <a:rPr lang="en-US" dirty="0"/>
              <a:t>How to initiate survey-based research using the U of A licensed survey software</a:t>
            </a:r>
          </a:p>
          <a:p>
            <a:endParaRPr lang="en-US" dirty="0"/>
          </a:p>
        </p:txBody>
      </p:sp>
      <p:sp>
        <p:nvSpPr>
          <p:cNvPr id="4" name="TextBox 3"/>
          <p:cNvSpPr txBox="1"/>
          <p:nvPr/>
        </p:nvSpPr>
        <p:spPr>
          <a:xfrm>
            <a:off x="3467100" y="4234934"/>
            <a:ext cx="2209800" cy="369332"/>
          </a:xfrm>
          <a:prstGeom prst="rect">
            <a:avLst/>
          </a:prstGeom>
          <a:noFill/>
        </p:spPr>
        <p:txBody>
          <a:bodyPr wrap="square" rtlCol="0">
            <a:spAutoFit/>
          </a:bodyPr>
          <a:lstStyle/>
          <a:p>
            <a:pPr algn="ctr"/>
            <a:r>
              <a:rPr lang="en-US" dirty="0"/>
              <a:t>Kory Johnson, PhD</a:t>
            </a:r>
          </a:p>
        </p:txBody>
      </p:sp>
      <p:sp>
        <p:nvSpPr>
          <p:cNvPr id="8" name="Isosceles Triangle 7"/>
          <p:cNvSpPr/>
          <p:nvPr/>
        </p:nvSpPr>
        <p:spPr>
          <a:xfrm>
            <a:off x="2819400" y="5357747"/>
            <a:ext cx="3581400" cy="1500253"/>
          </a:xfrm>
          <a:prstGeom prst="triangle">
            <a:avLst>
              <a:gd name="adj" fmla="val 4869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700" y="6203576"/>
            <a:ext cx="1828800" cy="645459"/>
          </a:xfrm>
          <a:prstGeom prst="rect">
            <a:avLst/>
          </a:prstGeom>
        </p:spPr>
      </p:pic>
    </p:spTree>
    <p:extLst>
      <p:ext uri="{BB962C8B-B14F-4D97-AF65-F5344CB8AC3E}">
        <p14:creationId xmlns:p14="http://schemas.microsoft.com/office/powerpoint/2010/main" val="38664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8D124-1A1A-48BD-9AE1-C16D1E3EE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2883"/>
            <a:ext cx="9144000" cy="5135476"/>
          </a:xfrm>
          <a:prstGeom prst="rect">
            <a:avLst/>
          </a:prstGeom>
        </p:spPr>
      </p:pic>
      <p:sp>
        <p:nvSpPr>
          <p:cNvPr id="5" name="Down Arrow 4"/>
          <p:cNvSpPr/>
          <p:nvPr/>
        </p:nvSpPr>
        <p:spPr>
          <a:xfrm>
            <a:off x="2057400" y="828638"/>
            <a:ext cx="304800" cy="1381162"/>
          </a:xfrm>
          <a:prstGeom prst="down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4400" y="2200238"/>
            <a:ext cx="18288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408A4A9-7669-4C31-AA49-86B0DA784B32}"/>
              </a:ext>
            </a:extLst>
          </p:cNvPr>
          <p:cNvSpPr txBox="1"/>
          <p:nvPr/>
        </p:nvSpPr>
        <p:spPr>
          <a:xfrm>
            <a:off x="5105400" y="3810000"/>
            <a:ext cx="2971802" cy="1200329"/>
          </a:xfrm>
          <a:prstGeom prst="rect">
            <a:avLst/>
          </a:prstGeom>
          <a:solidFill>
            <a:schemeClr val="bg1"/>
          </a:solidFill>
        </p:spPr>
        <p:txBody>
          <a:bodyPr wrap="square" rtlCol="0">
            <a:spAutoFit/>
          </a:bodyPr>
          <a:lstStyle/>
          <a:p>
            <a:r>
              <a:rPr lang="en-US" sz="3600" dirty="0">
                <a:latin typeface="Arial" panose="020B0604020202020204" pitchFamily="34" charset="0"/>
                <a:cs typeface="Arial" panose="020B0604020202020204" pitchFamily="34" charset="0"/>
              </a:rPr>
              <a:t>Then select “Get Started”</a:t>
            </a:r>
          </a:p>
        </p:txBody>
      </p:sp>
      <p:sp>
        <p:nvSpPr>
          <p:cNvPr id="10" name="Oval 9">
            <a:extLst>
              <a:ext uri="{FF2B5EF4-FFF2-40B4-BE49-F238E27FC236}">
                <a16:creationId xmlns:a16="http://schemas.microsoft.com/office/drawing/2014/main" id="{4A51EBBE-12A1-4F31-911B-D6A7854E02BB}"/>
              </a:ext>
            </a:extLst>
          </p:cNvPr>
          <p:cNvSpPr/>
          <p:nvPr/>
        </p:nvSpPr>
        <p:spPr>
          <a:xfrm>
            <a:off x="7467600" y="5364331"/>
            <a:ext cx="1600198" cy="6952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CE46EA-CED9-4A17-8711-EBAAC5664764}"/>
              </a:ext>
            </a:extLst>
          </p:cNvPr>
          <p:cNvSpPr txBox="1"/>
          <p:nvPr/>
        </p:nvSpPr>
        <p:spPr>
          <a:xfrm>
            <a:off x="2133600" y="381000"/>
            <a:ext cx="5181600" cy="523220"/>
          </a:xfrm>
          <a:prstGeom prst="rect">
            <a:avLst/>
          </a:prstGeom>
          <a:noFill/>
        </p:spPr>
        <p:txBody>
          <a:bodyPr wrap="square" rtlCol="0">
            <a:spAutoFit/>
          </a:bodyPr>
          <a:lstStyle/>
          <a:p>
            <a:r>
              <a:rPr lang="en-US" sz="2800" dirty="0"/>
              <a:t>Select “From Scratch”</a:t>
            </a:r>
          </a:p>
        </p:txBody>
      </p:sp>
    </p:spTree>
    <p:extLst>
      <p:ext uri="{BB962C8B-B14F-4D97-AF65-F5344CB8AC3E}">
        <p14:creationId xmlns:p14="http://schemas.microsoft.com/office/powerpoint/2010/main" val="299627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ECB44F-F6C9-4F41-A090-630A39ED315F}"/>
              </a:ext>
            </a:extLst>
          </p:cNvPr>
          <p:cNvSpPr txBox="1"/>
          <p:nvPr/>
        </p:nvSpPr>
        <p:spPr>
          <a:xfrm>
            <a:off x="990600" y="228600"/>
            <a:ext cx="71628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Need to name your project.</a:t>
            </a:r>
          </a:p>
        </p:txBody>
      </p:sp>
      <p:pic>
        <p:nvPicPr>
          <p:cNvPr id="5" name="Picture 4" descr="A screenshot of a survey&#10;&#10;Description automatically generated">
            <a:extLst>
              <a:ext uri="{FF2B5EF4-FFF2-40B4-BE49-F238E27FC236}">
                <a16:creationId xmlns:a16="http://schemas.microsoft.com/office/drawing/2014/main" id="{FF4F0DF4-3F23-DBC8-6F04-EF5479F07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308" y="914400"/>
            <a:ext cx="5315384" cy="5600719"/>
          </a:xfrm>
          <a:prstGeom prst="rect">
            <a:avLst/>
          </a:prstGeom>
        </p:spPr>
      </p:pic>
    </p:spTree>
    <p:extLst>
      <p:ext uri="{BB962C8B-B14F-4D97-AF65-F5344CB8AC3E}">
        <p14:creationId xmlns:p14="http://schemas.microsoft.com/office/powerpoint/2010/main" val="400126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urvey&#10;&#10;Description automatically generated">
            <a:extLst>
              <a:ext uri="{FF2B5EF4-FFF2-40B4-BE49-F238E27FC236}">
                <a16:creationId xmlns:a16="http://schemas.microsoft.com/office/drawing/2014/main" id="{7B31A7AE-FA88-3C80-4673-6B8B04907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533400"/>
            <a:ext cx="6706578" cy="6041388"/>
          </a:xfrm>
          <a:prstGeom prst="rect">
            <a:avLst/>
          </a:prstGeom>
        </p:spPr>
      </p:pic>
      <p:sp>
        <p:nvSpPr>
          <p:cNvPr id="4" name="TextBox 3">
            <a:extLst>
              <a:ext uri="{FF2B5EF4-FFF2-40B4-BE49-F238E27FC236}">
                <a16:creationId xmlns:a16="http://schemas.microsoft.com/office/drawing/2014/main" id="{DE9E4B29-7380-85C5-BC85-0F824BA707F9}"/>
              </a:ext>
            </a:extLst>
          </p:cNvPr>
          <p:cNvSpPr txBox="1"/>
          <p:nvPr/>
        </p:nvSpPr>
        <p:spPr>
          <a:xfrm>
            <a:off x="342900" y="533400"/>
            <a:ext cx="8458200" cy="523220"/>
          </a:xfrm>
          <a:prstGeom prst="rect">
            <a:avLst/>
          </a:prstGeom>
          <a:solidFill>
            <a:srgbClr val="C00000"/>
          </a:solidFill>
        </p:spPr>
        <p:txBody>
          <a:bodyPr wrap="square" rtlCol="0">
            <a:spAutoFit/>
          </a:bodyPr>
          <a:lstStyle/>
          <a:p>
            <a:r>
              <a:rPr lang="en-US" sz="2800" dirty="0"/>
              <a:t>Options: Create, QSF, Copy, Survey from Library</a:t>
            </a:r>
          </a:p>
        </p:txBody>
      </p:sp>
      <p:sp>
        <p:nvSpPr>
          <p:cNvPr id="5" name="TextBox 4">
            <a:extLst>
              <a:ext uri="{FF2B5EF4-FFF2-40B4-BE49-F238E27FC236}">
                <a16:creationId xmlns:a16="http://schemas.microsoft.com/office/drawing/2014/main" id="{E0166E38-1CFD-4F33-70C3-CD07C68789E6}"/>
              </a:ext>
            </a:extLst>
          </p:cNvPr>
          <p:cNvSpPr txBox="1"/>
          <p:nvPr/>
        </p:nvSpPr>
        <p:spPr>
          <a:xfrm>
            <a:off x="4876800" y="4876800"/>
            <a:ext cx="2819400" cy="338554"/>
          </a:xfrm>
          <a:prstGeom prst="rect">
            <a:avLst/>
          </a:prstGeom>
          <a:noFill/>
        </p:spPr>
        <p:txBody>
          <a:bodyPr wrap="square" rtlCol="0">
            <a:spAutoFit/>
          </a:bodyPr>
          <a:lstStyle/>
          <a:p>
            <a:r>
              <a:rPr lang="en-US" sz="1600" b="1" dirty="0">
                <a:solidFill>
                  <a:schemeClr val="bg1"/>
                </a:solidFill>
              </a:rPr>
              <a:t>Q</a:t>
            </a:r>
            <a:r>
              <a:rPr lang="en-US" sz="1600" dirty="0">
                <a:solidFill>
                  <a:schemeClr val="bg1"/>
                </a:solidFill>
              </a:rPr>
              <a:t>ualtrics </a:t>
            </a:r>
            <a:r>
              <a:rPr lang="en-US" sz="1600" b="1" dirty="0">
                <a:solidFill>
                  <a:schemeClr val="bg1"/>
                </a:solidFill>
              </a:rPr>
              <a:t>S</a:t>
            </a:r>
            <a:r>
              <a:rPr lang="en-US" sz="1600" dirty="0">
                <a:solidFill>
                  <a:schemeClr val="bg1"/>
                </a:solidFill>
              </a:rPr>
              <a:t>urvey </a:t>
            </a:r>
            <a:r>
              <a:rPr lang="en-US" sz="1600" b="1" dirty="0">
                <a:solidFill>
                  <a:schemeClr val="bg1"/>
                </a:solidFill>
              </a:rPr>
              <a:t>F</a:t>
            </a:r>
            <a:r>
              <a:rPr lang="en-US" sz="1600" dirty="0">
                <a:solidFill>
                  <a:schemeClr val="bg1"/>
                </a:solidFill>
              </a:rPr>
              <a:t>ile  *.XML</a:t>
            </a:r>
          </a:p>
        </p:txBody>
      </p:sp>
    </p:spTree>
    <p:extLst>
      <p:ext uri="{BB962C8B-B14F-4D97-AF65-F5344CB8AC3E}">
        <p14:creationId xmlns:p14="http://schemas.microsoft.com/office/powerpoint/2010/main" val="8650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9F757-A109-8569-3140-AC1F2B428F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B7C683-7296-BF42-C07C-FCDBF335679A}"/>
              </a:ext>
            </a:extLst>
          </p:cNvPr>
          <p:cNvSpPr txBox="1"/>
          <p:nvPr/>
        </p:nvSpPr>
        <p:spPr>
          <a:xfrm>
            <a:off x="990600" y="533400"/>
            <a:ext cx="7315200"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Today, we will start from scratch to create a hypothetical survey – one examining ice cream consumption and preferences</a:t>
            </a:r>
          </a:p>
        </p:txBody>
      </p:sp>
      <p:pic>
        <p:nvPicPr>
          <p:cNvPr id="5" name="Picture 4">
            <a:extLst>
              <a:ext uri="{FF2B5EF4-FFF2-40B4-BE49-F238E27FC236}">
                <a16:creationId xmlns:a16="http://schemas.microsoft.com/office/drawing/2014/main" id="{7CC6866A-F6EA-6B6E-AE6A-51DEFA1CE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819400"/>
            <a:ext cx="4686300" cy="3124200"/>
          </a:xfrm>
          <a:prstGeom prst="rect">
            <a:avLst/>
          </a:prstGeom>
        </p:spPr>
      </p:pic>
    </p:spTree>
    <p:extLst>
      <p:ext uri="{BB962C8B-B14F-4D97-AF65-F5344CB8AC3E}">
        <p14:creationId xmlns:p14="http://schemas.microsoft.com/office/powerpoint/2010/main" val="398157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BB30144-4113-120A-C8C8-DF4197CCE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4898915"/>
          </a:xfrm>
          <a:prstGeom prst="rect">
            <a:avLst/>
          </a:prstGeom>
        </p:spPr>
      </p:pic>
      <p:sp>
        <p:nvSpPr>
          <p:cNvPr id="4" name="TextBox 3">
            <a:extLst>
              <a:ext uri="{FF2B5EF4-FFF2-40B4-BE49-F238E27FC236}">
                <a16:creationId xmlns:a16="http://schemas.microsoft.com/office/drawing/2014/main" id="{F2A45E96-1F5D-14C1-E1B8-B46D2D62D81F}"/>
              </a:ext>
            </a:extLst>
          </p:cNvPr>
          <p:cNvSpPr txBox="1"/>
          <p:nvPr/>
        </p:nvSpPr>
        <p:spPr>
          <a:xfrm>
            <a:off x="533400" y="457200"/>
            <a:ext cx="8305800" cy="830997"/>
          </a:xfrm>
          <a:prstGeom prst="rect">
            <a:avLst/>
          </a:prstGeom>
          <a:noFill/>
        </p:spPr>
        <p:txBody>
          <a:bodyPr wrap="square" rtlCol="0">
            <a:spAutoFit/>
          </a:bodyPr>
          <a:lstStyle/>
          <a:p>
            <a:r>
              <a:rPr lang="en-US" sz="2400" dirty="0"/>
              <a:t>Your screen should appear with a default 3 option question at the top.  This is the Survey Creation dashboard.</a:t>
            </a:r>
          </a:p>
        </p:txBody>
      </p:sp>
    </p:spTree>
    <p:extLst>
      <p:ext uri="{BB962C8B-B14F-4D97-AF65-F5344CB8AC3E}">
        <p14:creationId xmlns:p14="http://schemas.microsoft.com/office/powerpoint/2010/main" val="386944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D1EA3-575C-419B-A487-30FA366B4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33400"/>
            <a:ext cx="3114675" cy="1702689"/>
          </a:xfrm>
          <a:prstGeom prst="rect">
            <a:avLst/>
          </a:prstGeom>
        </p:spPr>
      </p:pic>
      <p:sp>
        <p:nvSpPr>
          <p:cNvPr id="6" name="TextBox 5">
            <a:extLst>
              <a:ext uri="{FF2B5EF4-FFF2-40B4-BE49-F238E27FC236}">
                <a16:creationId xmlns:a16="http://schemas.microsoft.com/office/drawing/2014/main" id="{556E3895-1010-47AA-94BE-00732D4D2300}"/>
              </a:ext>
            </a:extLst>
          </p:cNvPr>
          <p:cNvSpPr txBox="1"/>
          <p:nvPr/>
        </p:nvSpPr>
        <p:spPr>
          <a:xfrm>
            <a:off x="1600200" y="2236089"/>
            <a:ext cx="7543800" cy="1200329"/>
          </a:xfrm>
          <a:prstGeom prst="rect">
            <a:avLst/>
          </a:prstGeom>
          <a:noFill/>
        </p:spPr>
        <p:txBody>
          <a:bodyPr wrap="square" rtlCol="0">
            <a:spAutoFit/>
          </a:bodyPr>
          <a:lstStyle/>
          <a:p>
            <a:r>
              <a:rPr lang="en-US" sz="3600" dirty="0"/>
              <a:t>Take a moment to review the Survey Creation dashboard</a:t>
            </a:r>
          </a:p>
        </p:txBody>
      </p:sp>
      <p:pic>
        <p:nvPicPr>
          <p:cNvPr id="3074" name="Picture 2" descr="Notice of Board Of Review">
            <a:extLst>
              <a:ext uri="{FF2B5EF4-FFF2-40B4-BE49-F238E27FC236}">
                <a16:creationId xmlns:a16="http://schemas.microsoft.com/office/drawing/2014/main" id="{E4DE97FF-72CB-4722-8E3D-A2F11DF85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05200"/>
            <a:ext cx="2914471" cy="291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8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92C6CE-8420-6CEC-C336-DB5BD4B1C8DD}"/>
              </a:ext>
            </a:extLst>
          </p:cNvPr>
          <p:cNvPicPr>
            <a:picLocks noChangeAspect="1"/>
          </p:cNvPicPr>
          <p:nvPr/>
        </p:nvPicPr>
        <p:blipFill>
          <a:blip r:embed="rId3"/>
          <a:stretch>
            <a:fillRect/>
          </a:stretch>
        </p:blipFill>
        <p:spPr>
          <a:xfrm>
            <a:off x="612060" y="2112424"/>
            <a:ext cx="7691279" cy="4301811"/>
          </a:xfrm>
          <a:prstGeom prst="rect">
            <a:avLst/>
          </a:prstGeom>
        </p:spPr>
      </p:pic>
      <p:sp>
        <p:nvSpPr>
          <p:cNvPr id="3" name="TextBox 2"/>
          <p:cNvSpPr txBox="1"/>
          <p:nvPr/>
        </p:nvSpPr>
        <p:spPr>
          <a:xfrm>
            <a:off x="1447800" y="238174"/>
            <a:ext cx="6019800" cy="64633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Qualtrics</a:t>
            </a:r>
            <a:r>
              <a:rPr lang="en-US" sz="3600" dirty="0">
                <a:latin typeface="Arial" panose="020B0604020202020204" pitchFamily="34" charset="0"/>
                <a:cs typeface="Arial" panose="020B0604020202020204" pitchFamily="34" charset="0"/>
              </a:rPr>
              <a:t> Project Menu</a:t>
            </a:r>
          </a:p>
        </p:txBody>
      </p:sp>
      <p:sp>
        <p:nvSpPr>
          <p:cNvPr id="10" name="Left Arrow 9"/>
          <p:cNvSpPr/>
          <p:nvPr/>
        </p:nvSpPr>
        <p:spPr>
          <a:xfrm rot="16200000">
            <a:off x="8060145" y="1738003"/>
            <a:ext cx="412654" cy="530940"/>
          </a:xfrm>
          <a:prstGeom prst="leftArrow">
            <a:avLst/>
          </a:prstGeom>
          <a:solidFill>
            <a:srgbClr val="00B050"/>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41146" y="4463224"/>
            <a:ext cx="2015815" cy="1569660"/>
          </a:xfrm>
          <a:prstGeom prst="rect">
            <a:avLst/>
          </a:prstGeom>
          <a:solidFill>
            <a:schemeClr val="bg1"/>
          </a:solidFill>
          <a:ln>
            <a:solidFill>
              <a:srgbClr val="00B0F0"/>
            </a:solidFill>
          </a:ln>
        </p:spPr>
        <p:txBody>
          <a:bodyPr wrap="square" rtlCol="0">
            <a:spAutoFit/>
          </a:bodyPr>
          <a:lstStyle/>
          <a:p>
            <a:r>
              <a:rPr lang="en-US" sz="3200" dirty="0">
                <a:latin typeface="Arial" panose="020B0604020202020204" pitchFamily="34" charset="0"/>
                <a:cs typeface="Arial" panose="020B0604020202020204" pitchFamily="34" charset="0"/>
              </a:rPr>
              <a:t>Use during creation</a:t>
            </a:r>
          </a:p>
        </p:txBody>
      </p:sp>
      <p:sp>
        <p:nvSpPr>
          <p:cNvPr id="11" name="TextBox 10"/>
          <p:cNvSpPr txBox="1"/>
          <p:nvPr/>
        </p:nvSpPr>
        <p:spPr>
          <a:xfrm>
            <a:off x="6754108" y="850858"/>
            <a:ext cx="2389892" cy="1015663"/>
          </a:xfrm>
          <a:prstGeom prst="rect">
            <a:avLst/>
          </a:prstGeom>
          <a:solidFill>
            <a:schemeClr val="bg1"/>
          </a:solidFill>
          <a:ln>
            <a:solidFill>
              <a:srgbClr val="92D050"/>
            </a:solidFill>
          </a:ln>
        </p:spPr>
        <p:txBody>
          <a:bodyPr wrap="square" rtlCol="0">
            <a:spAutoFit/>
          </a:bodyPr>
          <a:lstStyle/>
          <a:p>
            <a:r>
              <a:rPr lang="en-US" sz="3000" dirty="0">
                <a:latin typeface="Arial" panose="020B0604020202020204" pitchFamily="34" charset="0"/>
                <a:cs typeface="Arial" panose="020B0604020202020204" pitchFamily="34" charset="0"/>
              </a:rPr>
              <a:t>Post - development</a:t>
            </a:r>
          </a:p>
        </p:txBody>
      </p:sp>
      <p:sp>
        <p:nvSpPr>
          <p:cNvPr id="9" name="Rounded Rectangle 8"/>
          <p:cNvSpPr/>
          <p:nvPr/>
        </p:nvSpPr>
        <p:spPr>
          <a:xfrm>
            <a:off x="1600200" y="2112424"/>
            <a:ext cx="6669669" cy="56063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12059" y="2673054"/>
            <a:ext cx="675891" cy="372774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1320757" y="4892466"/>
            <a:ext cx="5620390" cy="517734"/>
          </a:xfrm>
          <a:prstGeom prst="lef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28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9D1152-AA78-416E-B66C-D42D5272D3C3}"/>
              </a:ext>
            </a:extLst>
          </p:cNvPr>
          <p:cNvSpPr txBox="1"/>
          <p:nvPr/>
        </p:nvSpPr>
        <p:spPr>
          <a:xfrm>
            <a:off x="1354077" y="175497"/>
            <a:ext cx="4800600" cy="707886"/>
          </a:xfrm>
          <a:prstGeom prst="rect">
            <a:avLst/>
          </a:prstGeom>
          <a:noFill/>
        </p:spPr>
        <p:txBody>
          <a:bodyPr wrap="square" rtlCol="0">
            <a:spAutoFit/>
          </a:bodyPr>
          <a:lstStyle/>
          <a:p>
            <a:r>
              <a:rPr lang="en-US" sz="4000" dirty="0"/>
              <a:t>Dashboard basics</a:t>
            </a:r>
          </a:p>
        </p:txBody>
      </p:sp>
      <p:sp>
        <p:nvSpPr>
          <p:cNvPr id="5" name="TextBox 4">
            <a:extLst>
              <a:ext uri="{FF2B5EF4-FFF2-40B4-BE49-F238E27FC236}">
                <a16:creationId xmlns:a16="http://schemas.microsoft.com/office/drawing/2014/main" id="{3A3BAFC7-A159-43D1-B7B5-E8270BE9C4E8}"/>
              </a:ext>
            </a:extLst>
          </p:cNvPr>
          <p:cNvSpPr txBox="1"/>
          <p:nvPr/>
        </p:nvSpPr>
        <p:spPr>
          <a:xfrm>
            <a:off x="1600200" y="2133600"/>
            <a:ext cx="5715000" cy="3970318"/>
          </a:xfrm>
          <a:prstGeom prst="rect">
            <a:avLst/>
          </a:prstGeom>
          <a:noFill/>
        </p:spPr>
        <p:txBody>
          <a:bodyPr wrap="square" rtlCol="0">
            <a:spAutoFit/>
          </a:bodyPr>
          <a:lstStyle/>
          <a:p>
            <a:r>
              <a:rPr lang="en-US" sz="3600" dirty="0"/>
              <a:t>Survey setup options: </a:t>
            </a:r>
          </a:p>
          <a:p>
            <a:pPr marL="285750" indent="-285750">
              <a:buFont typeface="Arial" panose="020B0604020202020204" pitchFamily="34" charset="0"/>
              <a:buChar char="•"/>
            </a:pPr>
            <a:r>
              <a:rPr lang="en-US" sz="3600" dirty="0"/>
              <a:t>  Builder </a:t>
            </a:r>
            <a:r>
              <a:rPr lang="en-US" sz="2400" dirty="0"/>
              <a:t>(clipboard)</a:t>
            </a:r>
          </a:p>
          <a:p>
            <a:pPr marL="285750" indent="-285750">
              <a:buFont typeface="Arial" panose="020B0604020202020204" pitchFamily="34" charset="0"/>
              <a:buChar char="•"/>
            </a:pPr>
            <a:r>
              <a:rPr lang="en-US" sz="3600" dirty="0"/>
              <a:t>  Flow </a:t>
            </a:r>
            <a:r>
              <a:rPr lang="en-US" sz="2400" dirty="0"/>
              <a:t>(connected boxes)</a:t>
            </a:r>
          </a:p>
          <a:p>
            <a:pPr marL="285750" indent="-285750">
              <a:buFont typeface="Arial" panose="020B0604020202020204" pitchFamily="34" charset="0"/>
              <a:buChar char="•"/>
            </a:pPr>
            <a:r>
              <a:rPr lang="en-US" sz="3600" dirty="0"/>
              <a:t>  Look &amp; Feel </a:t>
            </a:r>
            <a:r>
              <a:rPr lang="en-US" sz="2400" dirty="0"/>
              <a:t>(paint brush)</a:t>
            </a:r>
          </a:p>
          <a:p>
            <a:pPr marL="285750" indent="-285750">
              <a:buFont typeface="Arial" panose="020B0604020202020204" pitchFamily="34" charset="0"/>
              <a:buChar char="•"/>
            </a:pPr>
            <a:r>
              <a:rPr lang="en-US" sz="3200" dirty="0"/>
              <a:t>  </a:t>
            </a:r>
            <a:r>
              <a:rPr lang="en-US" sz="3600" dirty="0"/>
              <a:t>Survey Options</a:t>
            </a:r>
          </a:p>
          <a:p>
            <a:pPr marL="285750" indent="-285750">
              <a:buFont typeface="Arial" panose="020B0604020202020204" pitchFamily="34" charset="0"/>
              <a:buChar char="•"/>
            </a:pPr>
            <a:r>
              <a:rPr lang="en-US" sz="3600" dirty="0"/>
              <a:t>  Quotas</a:t>
            </a:r>
          </a:p>
          <a:p>
            <a:pPr marL="285750" indent="-285750">
              <a:buFont typeface="Arial" panose="020B0604020202020204" pitchFamily="34" charset="0"/>
              <a:buChar char="•"/>
            </a:pPr>
            <a:r>
              <a:rPr lang="en-US" sz="3600" dirty="0"/>
              <a:t>  Translations</a:t>
            </a:r>
            <a:endParaRPr lang="en-US" sz="2400" dirty="0"/>
          </a:p>
        </p:txBody>
      </p:sp>
      <p:pic>
        <p:nvPicPr>
          <p:cNvPr id="4098" name="Picture 2" descr="5 Steps to apply for a job — TutorialBrain">
            <a:extLst>
              <a:ext uri="{FF2B5EF4-FFF2-40B4-BE49-F238E27FC236}">
                <a16:creationId xmlns:a16="http://schemas.microsoft.com/office/drawing/2014/main" id="{FCA9407C-9CBB-4164-A7F7-268CBDE17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676" y="140501"/>
            <a:ext cx="2815019" cy="22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171EC9-DC84-4767-8541-FC7F92FF5363}"/>
              </a:ext>
            </a:extLst>
          </p:cNvPr>
          <p:cNvSpPr txBox="1"/>
          <p:nvPr/>
        </p:nvSpPr>
        <p:spPr>
          <a:xfrm>
            <a:off x="2435392" y="1185326"/>
            <a:ext cx="2637969" cy="646331"/>
          </a:xfrm>
          <a:prstGeom prst="rect">
            <a:avLst/>
          </a:prstGeom>
          <a:solidFill>
            <a:schemeClr val="bg1"/>
          </a:solidFill>
        </p:spPr>
        <p:txBody>
          <a:bodyPr wrap="square" rtlCol="0">
            <a:spAutoFit/>
          </a:bodyPr>
          <a:lstStyle/>
          <a:p>
            <a:r>
              <a:rPr lang="en-US" sz="3600" dirty="0"/>
              <a:t>Side Tabs</a:t>
            </a:r>
          </a:p>
        </p:txBody>
      </p:sp>
      <p:pic>
        <p:nvPicPr>
          <p:cNvPr id="7" name="Picture 6">
            <a:extLst>
              <a:ext uri="{FF2B5EF4-FFF2-40B4-BE49-F238E27FC236}">
                <a16:creationId xmlns:a16="http://schemas.microsoft.com/office/drawing/2014/main" id="{3F278D1B-C591-4A4D-AA75-8BE74F3E4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52" y="992571"/>
            <a:ext cx="951217" cy="5662004"/>
          </a:xfrm>
          <a:prstGeom prst="rect">
            <a:avLst/>
          </a:prstGeom>
        </p:spPr>
      </p:pic>
    </p:spTree>
    <p:extLst>
      <p:ext uri="{BB962C8B-B14F-4D97-AF65-F5344CB8AC3E}">
        <p14:creationId xmlns:p14="http://schemas.microsoft.com/office/powerpoint/2010/main" val="379559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9D1152-AA78-416E-B66C-D42D5272D3C3}"/>
              </a:ext>
            </a:extLst>
          </p:cNvPr>
          <p:cNvSpPr txBox="1"/>
          <p:nvPr/>
        </p:nvSpPr>
        <p:spPr>
          <a:xfrm>
            <a:off x="1618563" y="205570"/>
            <a:ext cx="5372100" cy="707886"/>
          </a:xfrm>
          <a:prstGeom prst="rect">
            <a:avLst/>
          </a:prstGeom>
          <a:noFill/>
        </p:spPr>
        <p:txBody>
          <a:bodyPr wrap="square" rtlCol="0">
            <a:spAutoFit/>
          </a:bodyPr>
          <a:lstStyle/>
          <a:p>
            <a:pPr algn="ctr"/>
            <a:r>
              <a:rPr lang="en-US" sz="4000" dirty="0"/>
              <a:t>Dashboard basics</a:t>
            </a:r>
          </a:p>
        </p:txBody>
      </p:sp>
      <p:sp>
        <p:nvSpPr>
          <p:cNvPr id="5" name="TextBox 4">
            <a:extLst>
              <a:ext uri="{FF2B5EF4-FFF2-40B4-BE49-F238E27FC236}">
                <a16:creationId xmlns:a16="http://schemas.microsoft.com/office/drawing/2014/main" id="{3A3BAFC7-A159-43D1-B7B5-E8270BE9C4E8}"/>
              </a:ext>
            </a:extLst>
          </p:cNvPr>
          <p:cNvSpPr txBox="1"/>
          <p:nvPr/>
        </p:nvSpPr>
        <p:spPr>
          <a:xfrm>
            <a:off x="1304903" y="866446"/>
            <a:ext cx="6220534" cy="3416320"/>
          </a:xfrm>
          <a:prstGeom prst="rect">
            <a:avLst/>
          </a:prstGeom>
          <a:noFill/>
        </p:spPr>
        <p:txBody>
          <a:bodyPr wrap="square" rtlCol="0">
            <a:spAutoFit/>
          </a:bodyPr>
          <a:lstStyle/>
          <a:p>
            <a:r>
              <a:rPr lang="en-US" sz="3600" dirty="0"/>
              <a:t>Post-creation  options: </a:t>
            </a:r>
          </a:p>
          <a:p>
            <a:pPr marL="285750" indent="-285750">
              <a:buFont typeface="Arial" panose="020B0604020202020204" pitchFamily="34" charset="0"/>
              <a:buChar char="•"/>
            </a:pPr>
            <a:r>
              <a:rPr lang="en-US" sz="3600" dirty="0"/>
              <a:t>  Workflows</a:t>
            </a:r>
          </a:p>
          <a:p>
            <a:pPr marL="285750" indent="-285750">
              <a:buFont typeface="Arial" panose="020B0604020202020204" pitchFamily="34" charset="0"/>
              <a:buChar char="•"/>
            </a:pPr>
            <a:r>
              <a:rPr lang="en-US" sz="3600" dirty="0"/>
              <a:t>  Distributions</a:t>
            </a:r>
          </a:p>
          <a:p>
            <a:pPr marL="285750" indent="-285750">
              <a:buFont typeface="Arial" panose="020B0604020202020204" pitchFamily="34" charset="0"/>
              <a:buChar char="•"/>
            </a:pPr>
            <a:r>
              <a:rPr lang="en-US" sz="3600" dirty="0"/>
              <a:t>  Data &amp; Analysis </a:t>
            </a:r>
          </a:p>
          <a:p>
            <a:pPr marL="285750" indent="-285750">
              <a:buFont typeface="Arial" panose="020B0604020202020204" pitchFamily="34" charset="0"/>
              <a:buChar char="•"/>
            </a:pPr>
            <a:r>
              <a:rPr lang="en-US" sz="3600" dirty="0"/>
              <a:t>  Results</a:t>
            </a:r>
          </a:p>
          <a:p>
            <a:pPr marL="285750" indent="-285750">
              <a:buFont typeface="Arial" panose="020B0604020202020204" pitchFamily="34" charset="0"/>
              <a:buChar char="•"/>
            </a:pPr>
            <a:r>
              <a:rPr lang="en-US" sz="3600" dirty="0"/>
              <a:t>  Reports</a:t>
            </a:r>
          </a:p>
        </p:txBody>
      </p:sp>
      <p:sp>
        <p:nvSpPr>
          <p:cNvPr id="3" name="TextBox 2">
            <a:extLst>
              <a:ext uri="{FF2B5EF4-FFF2-40B4-BE49-F238E27FC236}">
                <a16:creationId xmlns:a16="http://schemas.microsoft.com/office/drawing/2014/main" id="{E361DFFD-0D95-4E74-A1DF-D7BA233784DC}"/>
              </a:ext>
            </a:extLst>
          </p:cNvPr>
          <p:cNvSpPr txBox="1"/>
          <p:nvPr/>
        </p:nvSpPr>
        <p:spPr>
          <a:xfrm>
            <a:off x="7070028" y="5029200"/>
            <a:ext cx="1787351" cy="1200329"/>
          </a:xfrm>
          <a:prstGeom prst="rect">
            <a:avLst/>
          </a:prstGeom>
          <a:solidFill>
            <a:schemeClr val="bg1"/>
          </a:solidFill>
        </p:spPr>
        <p:txBody>
          <a:bodyPr wrap="square" rtlCol="0">
            <a:spAutoFit/>
          </a:bodyPr>
          <a:lstStyle/>
          <a:p>
            <a:pPr algn="ctr"/>
            <a:r>
              <a:rPr lang="en-US" sz="3600" dirty="0"/>
              <a:t>Top Tabs</a:t>
            </a:r>
          </a:p>
        </p:txBody>
      </p:sp>
      <p:pic>
        <p:nvPicPr>
          <p:cNvPr id="7" name="Picture 6">
            <a:extLst>
              <a:ext uri="{FF2B5EF4-FFF2-40B4-BE49-F238E27FC236}">
                <a16:creationId xmlns:a16="http://schemas.microsoft.com/office/drawing/2014/main" id="{7EA4A043-C89C-4964-9F31-3AD99443E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66" y="4404216"/>
            <a:ext cx="6506483" cy="2248214"/>
          </a:xfrm>
          <a:prstGeom prst="rect">
            <a:avLst/>
          </a:prstGeom>
        </p:spPr>
      </p:pic>
    </p:spTree>
    <p:extLst>
      <p:ext uri="{BB962C8B-B14F-4D97-AF65-F5344CB8AC3E}">
        <p14:creationId xmlns:p14="http://schemas.microsoft.com/office/powerpoint/2010/main" val="105413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9911D583-DBE3-76BD-343D-B66BB6623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313" y="0"/>
            <a:ext cx="5327374" cy="6858000"/>
          </a:xfrm>
          <a:prstGeom prst="rect">
            <a:avLst/>
          </a:prstGeom>
        </p:spPr>
      </p:pic>
      <p:sp>
        <p:nvSpPr>
          <p:cNvPr id="4" name="TextBox 3">
            <a:extLst>
              <a:ext uri="{FF2B5EF4-FFF2-40B4-BE49-F238E27FC236}">
                <a16:creationId xmlns:a16="http://schemas.microsoft.com/office/drawing/2014/main" id="{429A17B4-FC66-EF27-F7ED-E3E5315B656C}"/>
              </a:ext>
            </a:extLst>
          </p:cNvPr>
          <p:cNvSpPr txBox="1"/>
          <p:nvPr/>
        </p:nvSpPr>
        <p:spPr>
          <a:xfrm>
            <a:off x="6781800" y="805934"/>
            <a:ext cx="1752600" cy="369332"/>
          </a:xfrm>
          <a:prstGeom prst="rect">
            <a:avLst/>
          </a:prstGeom>
          <a:solidFill>
            <a:srgbClr val="C00000"/>
          </a:solidFill>
        </p:spPr>
        <p:txBody>
          <a:bodyPr wrap="square" rtlCol="0">
            <a:spAutoFit/>
          </a:bodyPr>
          <a:lstStyle/>
          <a:p>
            <a:pPr algn="ctr"/>
            <a:r>
              <a:rPr lang="en-US" dirty="0"/>
              <a:t>Post-creation</a:t>
            </a:r>
          </a:p>
        </p:txBody>
      </p:sp>
      <p:sp>
        <p:nvSpPr>
          <p:cNvPr id="5" name="Arrow: Right 4">
            <a:extLst>
              <a:ext uri="{FF2B5EF4-FFF2-40B4-BE49-F238E27FC236}">
                <a16:creationId xmlns:a16="http://schemas.microsoft.com/office/drawing/2014/main" id="{91355927-71FA-D801-3758-6BBC4ABB0540}"/>
              </a:ext>
            </a:extLst>
          </p:cNvPr>
          <p:cNvSpPr/>
          <p:nvPr/>
        </p:nvSpPr>
        <p:spPr>
          <a:xfrm rot="10800000">
            <a:off x="6324600" y="990600"/>
            <a:ext cx="457200" cy="762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
        <p:nvSpPr>
          <p:cNvPr id="6" name="TextBox 5">
            <a:extLst>
              <a:ext uri="{FF2B5EF4-FFF2-40B4-BE49-F238E27FC236}">
                <a16:creationId xmlns:a16="http://schemas.microsoft.com/office/drawing/2014/main" id="{28BF3AA5-6ACF-ACC5-865A-A702FE533282}"/>
              </a:ext>
            </a:extLst>
          </p:cNvPr>
          <p:cNvSpPr txBox="1"/>
          <p:nvPr/>
        </p:nvSpPr>
        <p:spPr>
          <a:xfrm>
            <a:off x="197165" y="697468"/>
            <a:ext cx="1755913" cy="369332"/>
          </a:xfrm>
          <a:prstGeom prst="rect">
            <a:avLst/>
          </a:prstGeom>
          <a:noFill/>
        </p:spPr>
        <p:txBody>
          <a:bodyPr wrap="square" rtlCol="0">
            <a:spAutoFit/>
          </a:bodyPr>
          <a:lstStyle/>
          <a:p>
            <a:r>
              <a:rPr lang="en-US" dirty="0"/>
              <a:t>Setup Options</a:t>
            </a:r>
          </a:p>
        </p:txBody>
      </p:sp>
      <p:sp>
        <p:nvSpPr>
          <p:cNvPr id="7" name="Arrow: Right 6">
            <a:extLst>
              <a:ext uri="{FF2B5EF4-FFF2-40B4-BE49-F238E27FC236}">
                <a16:creationId xmlns:a16="http://schemas.microsoft.com/office/drawing/2014/main" id="{46AE53DE-E598-7902-4015-F7168E422F38}"/>
              </a:ext>
            </a:extLst>
          </p:cNvPr>
          <p:cNvSpPr/>
          <p:nvPr/>
        </p:nvSpPr>
        <p:spPr>
          <a:xfrm rot="2027548">
            <a:off x="1633888" y="1093231"/>
            <a:ext cx="308113" cy="164068"/>
          </a:xfrm>
          <a:prstGeom prst="rightArrow">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28BBA0-FC77-02C3-A2D6-250FB5CC51C3}"/>
              </a:ext>
            </a:extLst>
          </p:cNvPr>
          <p:cNvSpPr txBox="1"/>
          <p:nvPr/>
        </p:nvSpPr>
        <p:spPr>
          <a:xfrm>
            <a:off x="457200" y="2362200"/>
            <a:ext cx="1295400" cy="646331"/>
          </a:xfrm>
          <a:prstGeom prst="rect">
            <a:avLst/>
          </a:prstGeom>
          <a:solidFill>
            <a:schemeClr val="bg1"/>
          </a:solidFill>
        </p:spPr>
        <p:txBody>
          <a:bodyPr wrap="square" rtlCol="0">
            <a:spAutoFit/>
          </a:bodyPr>
          <a:lstStyle/>
          <a:p>
            <a:r>
              <a:rPr lang="en-US" dirty="0"/>
              <a:t>Question Types</a:t>
            </a:r>
          </a:p>
        </p:txBody>
      </p:sp>
      <p:sp>
        <p:nvSpPr>
          <p:cNvPr id="9" name="Arrow: Right 8">
            <a:extLst>
              <a:ext uri="{FF2B5EF4-FFF2-40B4-BE49-F238E27FC236}">
                <a16:creationId xmlns:a16="http://schemas.microsoft.com/office/drawing/2014/main" id="{D768A2A0-F8C4-7779-CD90-B6215272E84B}"/>
              </a:ext>
            </a:extLst>
          </p:cNvPr>
          <p:cNvSpPr/>
          <p:nvPr/>
        </p:nvSpPr>
        <p:spPr>
          <a:xfrm>
            <a:off x="1614288" y="2719090"/>
            <a:ext cx="824112" cy="19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54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985"/>
            <a:ext cx="8229600" cy="792162"/>
          </a:xfrm>
        </p:spPr>
        <p:txBody>
          <a:bodyPr/>
          <a:lstStyle/>
          <a:p>
            <a:r>
              <a:rPr lang="en-US" dirty="0"/>
              <a:t>Outline</a:t>
            </a:r>
          </a:p>
        </p:txBody>
      </p:sp>
      <p:sp>
        <p:nvSpPr>
          <p:cNvPr id="3" name="Content Placeholder 2"/>
          <p:cNvSpPr>
            <a:spLocks noGrp="1"/>
          </p:cNvSpPr>
          <p:nvPr>
            <p:ph idx="1"/>
          </p:nvPr>
        </p:nvSpPr>
        <p:spPr>
          <a:xfrm>
            <a:off x="2019300" y="983918"/>
            <a:ext cx="5105400" cy="3429000"/>
          </a:xfrm>
        </p:spPr>
        <p:txBody>
          <a:bodyPr>
            <a:noAutofit/>
          </a:bodyPr>
          <a:lstStyle/>
          <a:p>
            <a:r>
              <a:rPr lang="en-US" sz="3200" dirty="0">
                <a:latin typeface="Arial" panose="020B0604020202020204" pitchFamily="34" charset="0"/>
                <a:cs typeface="Arial" panose="020B0604020202020204" pitchFamily="34" charset="0"/>
              </a:rPr>
              <a:t>Getting started in Qualtrics</a:t>
            </a:r>
          </a:p>
          <a:p>
            <a:r>
              <a:rPr lang="en-US" sz="3200" dirty="0">
                <a:latin typeface="Arial" panose="020B0604020202020204" pitchFamily="34" charset="0"/>
                <a:cs typeface="Arial" panose="020B0604020202020204" pitchFamily="34" charset="0"/>
              </a:rPr>
              <a:t>Survey creation</a:t>
            </a:r>
          </a:p>
          <a:p>
            <a:r>
              <a:rPr lang="en-US" sz="3200" dirty="0">
                <a:latin typeface="Arial" panose="020B0604020202020204" pitchFamily="34" charset="0"/>
                <a:cs typeface="Arial" panose="020B0604020202020204" pitchFamily="34" charset="0"/>
              </a:rPr>
              <a:t>Survey customization</a:t>
            </a:r>
          </a:p>
          <a:p>
            <a:r>
              <a:rPr lang="en-US" sz="3200" dirty="0">
                <a:latin typeface="Arial" panose="020B0604020202020204" pitchFamily="34" charset="0"/>
                <a:cs typeface="Arial" panose="020B0604020202020204" pitchFamily="34" charset="0"/>
              </a:rPr>
              <a:t>Qualtrics tools</a:t>
            </a:r>
          </a:p>
          <a:p>
            <a:r>
              <a:rPr lang="en-US" sz="3200" dirty="0">
                <a:latin typeface="Arial" panose="020B0604020202020204" pitchFamily="34" charset="0"/>
                <a:cs typeface="Arial" panose="020B0604020202020204" pitchFamily="34" charset="0"/>
              </a:rPr>
              <a:t>Analyzing results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478215"/>
            <a:ext cx="3657600" cy="2209800"/>
          </a:xfrm>
          <a:prstGeom prst="rect">
            <a:avLst/>
          </a:prstGeom>
        </p:spPr>
      </p:pic>
    </p:spTree>
    <p:extLst>
      <p:ext uri="{BB962C8B-B14F-4D97-AF65-F5344CB8AC3E}">
        <p14:creationId xmlns:p14="http://schemas.microsoft.com/office/powerpoint/2010/main" val="160928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8886E-FC9D-BB54-D20D-25968EF37AD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83169D7-D754-683A-2A41-A7DBB5BA41CE}"/>
              </a:ext>
            </a:extLst>
          </p:cNvPr>
          <p:cNvSpPr txBox="1"/>
          <p:nvPr/>
        </p:nvSpPr>
        <p:spPr>
          <a:xfrm>
            <a:off x="838200" y="228600"/>
            <a:ext cx="7086600" cy="523220"/>
          </a:xfrm>
          <a:prstGeom prst="rect">
            <a:avLst/>
          </a:prstGeom>
          <a:noFill/>
        </p:spPr>
        <p:txBody>
          <a:bodyPr wrap="square" rtlCol="0">
            <a:spAutoFit/>
          </a:bodyPr>
          <a:lstStyle/>
          <a:p>
            <a:r>
              <a:rPr lang="en-US" sz="2800" dirty="0"/>
              <a:t>Builder – Question types in Qualtrics</a:t>
            </a:r>
          </a:p>
        </p:txBody>
      </p:sp>
      <p:sp>
        <p:nvSpPr>
          <p:cNvPr id="3" name="TextBox 2">
            <a:extLst>
              <a:ext uri="{FF2B5EF4-FFF2-40B4-BE49-F238E27FC236}">
                <a16:creationId xmlns:a16="http://schemas.microsoft.com/office/drawing/2014/main" id="{6AC1C5B0-4F89-68A0-A4D1-B1159E2B5525}"/>
              </a:ext>
            </a:extLst>
          </p:cNvPr>
          <p:cNvSpPr txBox="1"/>
          <p:nvPr/>
        </p:nvSpPr>
        <p:spPr>
          <a:xfrm>
            <a:off x="457200" y="974735"/>
            <a:ext cx="3657600" cy="5386090"/>
          </a:xfrm>
          <a:prstGeom prst="rect">
            <a:avLst/>
          </a:prstGeom>
          <a:noFill/>
        </p:spPr>
        <p:txBody>
          <a:bodyPr wrap="square" rtlCol="0">
            <a:spAutoFit/>
          </a:bodyPr>
          <a:lstStyle/>
          <a:p>
            <a:pPr marL="285750" indent="-285750">
              <a:buFont typeface="Arial" panose="020B0604020202020204" pitchFamily="34" charset="0"/>
              <a:buChar char="•"/>
            </a:pPr>
            <a:r>
              <a:rPr lang="en-US" sz="2800" dirty="0"/>
              <a:t>Text entry</a:t>
            </a:r>
          </a:p>
          <a:p>
            <a:pPr marL="285750" indent="-285750">
              <a:buFont typeface="Arial" panose="020B0604020202020204" pitchFamily="34" charset="0"/>
              <a:buChar char="•"/>
            </a:pPr>
            <a:r>
              <a:rPr lang="en-US" sz="2800" dirty="0"/>
              <a:t>Multiple choice</a:t>
            </a:r>
          </a:p>
          <a:p>
            <a:pPr marL="285750" indent="-285750">
              <a:buFont typeface="Arial" panose="020B0604020202020204" pitchFamily="34" charset="0"/>
              <a:buChar char="•"/>
            </a:pPr>
            <a:r>
              <a:rPr lang="en-US" sz="2800" dirty="0"/>
              <a:t>Text  / Graphic</a:t>
            </a:r>
          </a:p>
          <a:p>
            <a:pPr marL="285750" indent="-285750">
              <a:buFont typeface="Arial" panose="020B0604020202020204" pitchFamily="34" charset="0"/>
              <a:buChar char="•"/>
            </a:pPr>
            <a:r>
              <a:rPr lang="en-US" sz="2800" dirty="0"/>
              <a:t>Matrix table</a:t>
            </a:r>
          </a:p>
          <a:p>
            <a:pPr marL="285750" indent="-285750">
              <a:buFont typeface="Arial" panose="020B0604020202020204" pitchFamily="34" charset="0"/>
              <a:buChar char="•"/>
            </a:pPr>
            <a:r>
              <a:rPr lang="en-US" sz="2800" dirty="0"/>
              <a:t>Slider</a:t>
            </a:r>
          </a:p>
          <a:p>
            <a:pPr marL="285750" indent="-285750">
              <a:buFont typeface="Arial" panose="020B0604020202020204" pitchFamily="34" charset="0"/>
              <a:buChar char="•"/>
            </a:pPr>
            <a:r>
              <a:rPr lang="en-US" sz="2800" dirty="0"/>
              <a:t>Form Field</a:t>
            </a:r>
          </a:p>
          <a:p>
            <a:pPr marL="285750" indent="-285750">
              <a:buFont typeface="Arial" panose="020B0604020202020204" pitchFamily="34" charset="0"/>
              <a:buChar char="•"/>
            </a:pPr>
            <a:r>
              <a:rPr lang="en-US" sz="2800" dirty="0"/>
              <a:t>Rank order</a:t>
            </a:r>
          </a:p>
          <a:p>
            <a:pPr marL="285750" indent="-285750">
              <a:buFont typeface="Arial" panose="020B0604020202020204" pitchFamily="34" charset="0"/>
              <a:buChar char="•"/>
            </a:pPr>
            <a:r>
              <a:rPr lang="en-US" sz="2800" dirty="0"/>
              <a:t>Side by side</a:t>
            </a:r>
          </a:p>
          <a:p>
            <a:pPr marL="285750" indent="-285750">
              <a:buFont typeface="Arial" panose="020B0604020202020204" pitchFamily="34" charset="0"/>
              <a:buChar char="•"/>
            </a:pPr>
            <a:r>
              <a:rPr lang="en-US" sz="2800" dirty="0"/>
              <a:t>Net promoter score</a:t>
            </a:r>
          </a:p>
          <a:p>
            <a:pPr marL="285750" indent="-285750">
              <a:buFont typeface="Arial" panose="020B0604020202020204" pitchFamily="34" charset="0"/>
              <a:buChar char="•"/>
            </a:pPr>
            <a:r>
              <a:rPr lang="en-US" sz="2800" dirty="0"/>
              <a:t>Graphic slider</a:t>
            </a:r>
          </a:p>
          <a:p>
            <a:pPr marL="285750" indent="-285750">
              <a:buFont typeface="Arial" panose="020B0604020202020204" pitchFamily="34" charset="0"/>
              <a:buChar char="•"/>
            </a:pPr>
            <a:r>
              <a:rPr lang="en-US" sz="2800" dirty="0"/>
              <a:t>Constant sum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2E50A619-9F4E-29B6-E0E3-7690CB7148BE}"/>
              </a:ext>
            </a:extLst>
          </p:cNvPr>
          <p:cNvSpPr txBox="1"/>
          <p:nvPr/>
        </p:nvSpPr>
        <p:spPr>
          <a:xfrm>
            <a:off x="4135314" y="1066800"/>
            <a:ext cx="4856285" cy="487680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20000"/>
                    <a:lumOff val="80000"/>
                  </a:schemeClr>
                </a:solidFill>
              </a:rPr>
              <a:t>File upload</a:t>
            </a:r>
          </a:p>
          <a:p>
            <a:pPr marL="285750" indent="-285750">
              <a:buFont typeface="Arial" panose="020B0604020202020204" pitchFamily="34" charset="0"/>
              <a:buChar char="•"/>
            </a:pPr>
            <a:r>
              <a:rPr lang="en-US" sz="2400" dirty="0"/>
              <a:t>Pick, group, rank</a:t>
            </a:r>
          </a:p>
          <a:p>
            <a:pPr marL="285750" indent="-285750">
              <a:buFont typeface="Arial" panose="020B0604020202020204" pitchFamily="34" charset="0"/>
              <a:buChar char="•"/>
            </a:pPr>
            <a:r>
              <a:rPr lang="en-US" sz="2400" dirty="0"/>
              <a:t>Drill down</a:t>
            </a:r>
          </a:p>
          <a:p>
            <a:pPr marL="285750" indent="-285750">
              <a:buFont typeface="Arial" panose="020B0604020202020204" pitchFamily="34" charset="0"/>
              <a:buChar char="•"/>
            </a:pPr>
            <a:r>
              <a:rPr lang="en-US" sz="2400" dirty="0"/>
              <a:t>Signature</a:t>
            </a:r>
          </a:p>
          <a:p>
            <a:pPr marL="285750" indent="-285750">
              <a:buFont typeface="Arial" panose="020B0604020202020204" pitchFamily="34" charset="0"/>
              <a:buChar char="•"/>
            </a:pPr>
            <a:r>
              <a:rPr lang="en-US" sz="2400" dirty="0"/>
              <a:t>Heat map</a:t>
            </a:r>
          </a:p>
          <a:p>
            <a:pPr marL="285750" indent="-285750">
              <a:buFont typeface="Arial" panose="020B0604020202020204" pitchFamily="34" charset="0"/>
              <a:buChar char="•"/>
            </a:pPr>
            <a:r>
              <a:rPr lang="en-US" sz="2400" dirty="0">
                <a:solidFill>
                  <a:schemeClr val="accent2">
                    <a:lumMod val="40000"/>
                    <a:lumOff val="60000"/>
                  </a:schemeClr>
                </a:solidFill>
              </a:rPr>
              <a:t>[Timing – does not display but tells how long respondent spent on a page]</a:t>
            </a:r>
          </a:p>
          <a:p>
            <a:pPr marL="285750" indent="-285750">
              <a:buFont typeface="Arial" panose="020B0604020202020204" pitchFamily="34" charset="0"/>
              <a:buChar char="•"/>
            </a:pPr>
            <a:r>
              <a:rPr lang="en-US" sz="2400" dirty="0">
                <a:solidFill>
                  <a:schemeClr val="accent2">
                    <a:lumMod val="40000"/>
                    <a:lumOff val="60000"/>
                  </a:schemeClr>
                </a:solidFill>
              </a:rPr>
              <a:t>Meta info</a:t>
            </a:r>
          </a:p>
          <a:p>
            <a:pPr marL="285750" indent="-285750">
              <a:buFont typeface="Arial" panose="020B0604020202020204" pitchFamily="34" charset="0"/>
              <a:buChar char="•"/>
            </a:pPr>
            <a:r>
              <a:rPr lang="en-US" sz="2400" dirty="0">
                <a:solidFill>
                  <a:schemeClr val="accent2">
                    <a:lumMod val="40000"/>
                    <a:lumOff val="60000"/>
                  </a:schemeClr>
                </a:solidFill>
              </a:rPr>
              <a:t>Captcha verification</a:t>
            </a:r>
          </a:p>
          <a:p>
            <a:pPr marL="285750" indent="-285750">
              <a:buFont typeface="Arial" panose="020B0604020202020204" pitchFamily="34" charset="0"/>
              <a:buChar char="•"/>
            </a:pPr>
            <a:r>
              <a:rPr lang="en-US" sz="2400" dirty="0"/>
              <a:t>Highlighted information in questions</a:t>
            </a:r>
          </a:p>
          <a:p>
            <a:endParaRPr lang="en-US" dirty="0"/>
          </a:p>
        </p:txBody>
      </p:sp>
    </p:spTree>
    <p:extLst>
      <p:ext uri="{BB962C8B-B14F-4D97-AF65-F5344CB8AC3E}">
        <p14:creationId xmlns:p14="http://schemas.microsoft.com/office/powerpoint/2010/main" val="206244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A024E899-4D8B-2B7E-E2F9-BF8FF3DF7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5143500"/>
          </a:xfrm>
          <a:prstGeom prst="rect">
            <a:avLst/>
          </a:prstGeom>
        </p:spPr>
      </p:pic>
      <p:sp>
        <p:nvSpPr>
          <p:cNvPr id="3" name="TextBox 2"/>
          <p:cNvSpPr txBox="1"/>
          <p:nvPr/>
        </p:nvSpPr>
        <p:spPr>
          <a:xfrm>
            <a:off x="1600200" y="304800"/>
            <a:ext cx="6172200" cy="769441"/>
          </a:xfrm>
          <a:prstGeom prst="rect">
            <a:avLst/>
          </a:prstGeom>
          <a:solidFill>
            <a:schemeClr val="bg1"/>
          </a:solidFill>
        </p:spPr>
        <p:txBody>
          <a:bodyPr wrap="square" rtlCol="0">
            <a:spAutoFit/>
          </a:bodyPr>
          <a:lstStyle/>
          <a:p>
            <a:pPr algn="ctr"/>
            <a:r>
              <a:rPr lang="en-US" sz="4400" dirty="0">
                <a:latin typeface="Arial" panose="020B0604020202020204" pitchFamily="34" charset="0"/>
                <a:cs typeface="Arial" panose="020B0604020202020204" pitchFamily="34" charset="0"/>
              </a:rPr>
              <a:t>Different question types</a:t>
            </a:r>
          </a:p>
        </p:txBody>
      </p:sp>
      <p:sp>
        <p:nvSpPr>
          <p:cNvPr id="4" name="TextBox 3"/>
          <p:cNvSpPr txBox="1"/>
          <p:nvPr/>
        </p:nvSpPr>
        <p:spPr>
          <a:xfrm>
            <a:off x="5105400" y="2286000"/>
            <a:ext cx="2057400" cy="923330"/>
          </a:xfrm>
          <a:prstGeom prst="rect">
            <a:avLst/>
          </a:prstGeom>
          <a:solidFill>
            <a:srgbClr val="002060"/>
          </a:solidFill>
        </p:spPr>
        <p:txBody>
          <a:bodyPr wrap="square" rtlCol="0">
            <a:spAutoFit/>
          </a:bodyPr>
          <a:lstStyle/>
          <a:p>
            <a:r>
              <a:rPr lang="en-US" dirty="0">
                <a:latin typeface="Arial" panose="020B0604020202020204" pitchFamily="34" charset="0"/>
                <a:cs typeface="Arial" panose="020B0604020202020204" pitchFamily="34" charset="0"/>
              </a:rPr>
              <a:t>Hovering over each will give an example</a:t>
            </a:r>
          </a:p>
        </p:txBody>
      </p:sp>
    </p:spTree>
    <p:extLst>
      <p:ext uri="{BB962C8B-B14F-4D97-AF65-F5344CB8AC3E}">
        <p14:creationId xmlns:p14="http://schemas.microsoft.com/office/powerpoint/2010/main" val="425221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A63818-370F-4773-B3D6-A044D42289E6}"/>
              </a:ext>
            </a:extLst>
          </p:cNvPr>
          <p:cNvSpPr txBox="1"/>
          <p:nvPr/>
        </p:nvSpPr>
        <p:spPr>
          <a:xfrm>
            <a:off x="914400" y="609600"/>
            <a:ext cx="73152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Now that we are a bit familiar with the set up, let’s start creating our survey,</a:t>
            </a:r>
          </a:p>
        </p:txBody>
      </p:sp>
      <p:pic>
        <p:nvPicPr>
          <p:cNvPr id="1028" name="Picture 4" descr="Survey Transparent Background">
            <a:extLst>
              <a:ext uri="{FF2B5EF4-FFF2-40B4-BE49-F238E27FC236}">
                <a16:creationId xmlns:a16="http://schemas.microsoft.com/office/drawing/2014/main" id="{F4D445FE-2C16-BF01-1660-F655C0825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6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129A-7CE5-9CD2-603E-525C04834F83}"/>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F1AAFFAC-3A4A-D143-18E6-141D71A2A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9574"/>
            <a:ext cx="9144000" cy="4898915"/>
          </a:xfrm>
          <a:prstGeom prst="rect">
            <a:avLst/>
          </a:prstGeom>
        </p:spPr>
      </p:pic>
      <p:sp>
        <p:nvSpPr>
          <p:cNvPr id="4" name="TextBox 3">
            <a:extLst>
              <a:ext uri="{FF2B5EF4-FFF2-40B4-BE49-F238E27FC236}">
                <a16:creationId xmlns:a16="http://schemas.microsoft.com/office/drawing/2014/main" id="{BF376321-5D89-EE54-2828-BA3062AC97A4}"/>
              </a:ext>
            </a:extLst>
          </p:cNvPr>
          <p:cNvSpPr txBox="1"/>
          <p:nvPr/>
        </p:nvSpPr>
        <p:spPr>
          <a:xfrm>
            <a:off x="495300" y="10945"/>
            <a:ext cx="8305800" cy="646331"/>
          </a:xfrm>
          <a:prstGeom prst="rect">
            <a:avLst/>
          </a:prstGeom>
          <a:noFill/>
        </p:spPr>
        <p:txBody>
          <a:bodyPr wrap="square" rtlCol="0">
            <a:spAutoFit/>
          </a:bodyPr>
          <a:lstStyle/>
          <a:p>
            <a:pPr algn="ctr"/>
            <a:r>
              <a:rPr lang="en-US" sz="3600" dirty="0"/>
              <a:t>Start Our Survey with a Consent Form</a:t>
            </a:r>
          </a:p>
        </p:txBody>
      </p:sp>
      <p:sp>
        <p:nvSpPr>
          <p:cNvPr id="2" name="TextBox 1">
            <a:extLst>
              <a:ext uri="{FF2B5EF4-FFF2-40B4-BE49-F238E27FC236}">
                <a16:creationId xmlns:a16="http://schemas.microsoft.com/office/drawing/2014/main" id="{6CA0C47A-9295-BB38-85E2-29E024A57168}"/>
              </a:ext>
            </a:extLst>
          </p:cNvPr>
          <p:cNvSpPr txBox="1"/>
          <p:nvPr/>
        </p:nvSpPr>
        <p:spPr>
          <a:xfrm>
            <a:off x="762000" y="706700"/>
            <a:ext cx="7772400" cy="830997"/>
          </a:xfrm>
          <a:prstGeom prst="rect">
            <a:avLst/>
          </a:prstGeom>
          <a:noFill/>
        </p:spPr>
        <p:txBody>
          <a:bodyPr wrap="square" rtlCol="0">
            <a:spAutoFit/>
          </a:bodyPr>
          <a:lstStyle/>
          <a:p>
            <a:r>
              <a:rPr lang="en-US" sz="2400" dirty="0"/>
              <a:t>The Qualtrics Library, has an editable version. We will put that in its own block.</a:t>
            </a:r>
          </a:p>
        </p:txBody>
      </p:sp>
      <p:grpSp>
        <p:nvGrpSpPr>
          <p:cNvPr id="8" name="Group 7">
            <a:extLst>
              <a:ext uri="{FF2B5EF4-FFF2-40B4-BE49-F238E27FC236}">
                <a16:creationId xmlns:a16="http://schemas.microsoft.com/office/drawing/2014/main" id="{FC6F8C25-A599-CBD0-E4AA-CD042C0874A8}"/>
              </a:ext>
            </a:extLst>
          </p:cNvPr>
          <p:cNvGrpSpPr/>
          <p:nvPr/>
        </p:nvGrpSpPr>
        <p:grpSpPr>
          <a:xfrm>
            <a:off x="4495800" y="3772244"/>
            <a:ext cx="2362200" cy="1637956"/>
            <a:chOff x="4495800" y="3772244"/>
            <a:chExt cx="2362200" cy="1637956"/>
          </a:xfrm>
        </p:grpSpPr>
        <p:sp>
          <p:nvSpPr>
            <p:cNvPr id="5" name="Oval 4">
              <a:extLst>
                <a:ext uri="{FF2B5EF4-FFF2-40B4-BE49-F238E27FC236}">
                  <a16:creationId xmlns:a16="http://schemas.microsoft.com/office/drawing/2014/main" id="{9E226386-B1CC-1EE3-ACFC-0A90059CBB12}"/>
                </a:ext>
              </a:extLst>
            </p:cNvPr>
            <p:cNvSpPr/>
            <p:nvPr/>
          </p:nvSpPr>
          <p:spPr>
            <a:xfrm>
              <a:off x="5029200" y="4876800"/>
              <a:ext cx="914400" cy="533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B69E84B-473B-428A-1D60-758D80C04ADC}"/>
                </a:ext>
              </a:extLst>
            </p:cNvPr>
            <p:cNvSpPr txBox="1"/>
            <p:nvPr/>
          </p:nvSpPr>
          <p:spPr>
            <a:xfrm>
              <a:off x="4495800" y="3772244"/>
              <a:ext cx="2362200" cy="369332"/>
            </a:xfrm>
            <a:prstGeom prst="rect">
              <a:avLst/>
            </a:prstGeom>
            <a:noFill/>
          </p:spPr>
          <p:txBody>
            <a:bodyPr wrap="square" rtlCol="0">
              <a:spAutoFit/>
            </a:bodyPr>
            <a:lstStyle/>
            <a:p>
              <a:r>
                <a:rPr lang="en-US" dirty="0">
                  <a:solidFill>
                    <a:schemeClr val="bg1"/>
                  </a:solidFill>
                </a:rPr>
                <a:t>Select </a:t>
              </a:r>
              <a:r>
                <a:rPr lang="en-US" b="1" dirty="0">
                  <a:solidFill>
                    <a:srgbClr val="0070C0"/>
                  </a:solidFill>
                </a:rPr>
                <a:t>Add Block</a:t>
              </a:r>
            </a:p>
          </p:txBody>
        </p:sp>
        <p:sp>
          <p:nvSpPr>
            <p:cNvPr id="7" name="Arrow: Down 6">
              <a:extLst>
                <a:ext uri="{FF2B5EF4-FFF2-40B4-BE49-F238E27FC236}">
                  <a16:creationId xmlns:a16="http://schemas.microsoft.com/office/drawing/2014/main" id="{26EDEF30-4E58-A092-7ABE-F39F6C210F91}"/>
                </a:ext>
              </a:extLst>
            </p:cNvPr>
            <p:cNvSpPr/>
            <p:nvPr/>
          </p:nvSpPr>
          <p:spPr>
            <a:xfrm>
              <a:off x="5334000" y="4191000"/>
              <a:ext cx="304800" cy="5276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36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5E679-7BD3-8D47-65A8-01962A741A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B48834-04BC-89E8-4AF6-AFCAD2354A0D}"/>
              </a:ext>
            </a:extLst>
          </p:cNvPr>
          <p:cNvSpPr txBox="1"/>
          <p:nvPr/>
        </p:nvSpPr>
        <p:spPr>
          <a:xfrm>
            <a:off x="1219200" y="1143000"/>
            <a:ext cx="7010400"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Blocks – build groups of 				questions within survey</a:t>
            </a:r>
          </a:p>
        </p:txBody>
      </p:sp>
      <p:pic>
        <p:nvPicPr>
          <p:cNvPr id="5122" name="Picture 2" descr="Building Blocks of Reading Instruction - LD@school">
            <a:extLst>
              <a:ext uri="{FF2B5EF4-FFF2-40B4-BE49-F238E27FC236}">
                <a16:creationId xmlns:a16="http://schemas.microsoft.com/office/drawing/2014/main" id="{A4BBE2EA-EBEB-EA82-9FDE-FC55E737E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434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81FE45-27C0-5B81-DF83-85B0D2C92C60}"/>
              </a:ext>
            </a:extLst>
          </p:cNvPr>
          <p:cNvSpPr txBox="1"/>
          <p:nvPr/>
        </p:nvSpPr>
        <p:spPr>
          <a:xfrm>
            <a:off x="1295400" y="3106638"/>
            <a:ext cx="4572000" cy="2308324"/>
          </a:xfrm>
          <a:prstGeom prst="rect">
            <a:avLst/>
          </a:prstGeom>
          <a:noFill/>
        </p:spPr>
        <p:txBody>
          <a:bodyPr wrap="square">
            <a:spAutoFit/>
          </a:bodyPr>
          <a:lstStyle/>
          <a:p>
            <a:r>
              <a:rPr lang="en-US" sz="3600" dirty="0">
                <a:latin typeface="Arial" panose="020B0604020202020204" pitchFamily="34" charset="0"/>
                <a:cs typeface="Arial" panose="020B0604020202020204" pitchFamily="34" charset="0"/>
              </a:rPr>
              <a:t>Blocks make it easy to readily move groups of questions within your survey</a:t>
            </a:r>
          </a:p>
        </p:txBody>
      </p:sp>
    </p:spTree>
    <p:extLst>
      <p:ext uri="{BB962C8B-B14F-4D97-AF65-F5344CB8AC3E}">
        <p14:creationId xmlns:p14="http://schemas.microsoft.com/office/powerpoint/2010/main" val="97560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FF2E5A59-41C1-9712-55A0-7637D2882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9" y="685800"/>
            <a:ext cx="9144000" cy="4907931"/>
          </a:xfrm>
          <a:prstGeom prst="rect">
            <a:avLst/>
          </a:prstGeom>
        </p:spPr>
      </p:pic>
      <p:sp>
        <p:nvSpPr>
          <p:cNvPr id="4" name="Oval 3">
            <a:extLst>
              <a:ext uri="{FF2B5EF4-FFF2-40B4-BE49-F238E27FC236}">
                <a16:creationId xmlns:a16="http://schemas.microsoft.com/office/drawing/2014/main" id="{5A67B7E4-5563-1A16-ED61-28FAB9F10984}"/>
              </a:ext>
            </a:extLst>
          </p:cNvPr>
          <p:cNvSpPr/>
          <p:nvPr/>
        </p:nvSpPr>
        <p:spPr>
          <a:xfrm>
            <a:off x="6661608" y="3810000"/>
            <a:ext cx="1600200" cy="533400"/>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B8C9F8B-3DA4-6D8F-90F0-D14191473C77}"/>
              </a:ext>
            </a:extLst>
          </p:cNvPr>
          <p:cNvSpPr txBox="1"/>
          <p:nvPr/>
        </p:nvSpPr>
        <p:spPr>
          <a:xfrm>
            <a:off x="3810000" y="2133600"/>
            <a:ext cx="4038600" cy="646331"/>
          </a:xfrm>
          <a:prstGeom prst="rect">
            <a:avLst/>
          </a:prstGeom>
          <a:noFill/>
        </p:spPr>
        <p:txBody>
          <a:bodyPr wrap="square" rtlCol="0">
            <a:spAutoFit/>
          </a:bodyPr>
          <a:lstStyle/>
          <a:p>
            <a:r>
              <a:rPr lang="en-US" dirty="0">
                <a:solidFill>
                  <a:schemeClr val="bg1"/>
                </a:solidFill>
              </a:rPr>
              <a:t>We are going to IMPORT the consent question from the </a:t>
            </a:r>
            <a:r>
              <a:rPr lang="en-US" dirty="0" err="1">
                <a:solidFill>
                  <a:schemeClr val="bg1"/>
                </a:solidFill>
              </a:rPr>
              <a:t>library.</a:t>
            </a:r>
            <a:r>
              <a:rPr lang="en-US" dirty="0" err="1"/>
              <a:t>e</a:t>
            </a:r>
            <a:r>
              <a:rPr lang="en-US" dirty="0"/>
              <a:t> </a:t>
            </a:r>
          </a:p>
        </p:txBody>
      </p:sp>
      <p:sp>
        <p:nvSpPr>
          <p:cNvPr id="6" name="TextBox 5">
            <a:extLst>
              <a:ext uri="{FF2B5EF4-FFF2-40B4-BE49-F238E27FC236}">
                <a16:creationId xmlns:a16="http://schemas.microsoft.com/office/drawing/2014/main" id="{C8FD7FBB-1A9E-CA1B-FDE5-556848D15161}"/>
              </a:ext>
            </a:extLst>
          </p:cNvPr>
          <p:cNvSpPr txBox="1"/>
          <p:nvPr/>
        </p:nvSpPr>
        <p:spPr>
          <a:xfrm>
            <a:off x="914400" y="5757231"/>
            <a:ext cx="7543800" cy="923330"/>
          </a:xfrm>
          <a:prstGeom prst="rect">
            <a:avLst/>
          </a:prstGeom>
          <a:solidFill>
            <a:schemeClr val="bg1"/>
          </a:solidFill>
        </p:spPr>
        <p:txBody>
          <a:bodyPr wrap="square" rtlCol="0">
            <a:spAutoFit/>
          </a:bodyPr>
          <a:lstStyle/>
          <a:p>
            <a:r>
              <a:rPr lang="en-US" sz="1800" dirty="0">
                <a:latin typeface="Arial" panose="020B0604020202020204" pitchFamily="34" charset="0"/>
                <a:cs typeface="Arial" panose="020B0604020202020204" pitchFamily="34" charset="0"/>
              </a:rPr>
              <a:t>Qualtrics Library &gt; Survey Library &gt;</a:t>
            </a:r>
          </a:p>
          <a:p>
            <a:r>
              <a:rPr lang="en-US" sz="1800" dirty="0">
                <a:latin typeface="Arial" panose="020B0604020202020204" pitchFamily="34" charset="0"/>
                <a:cs typeface="Arial" panose="020B0604020202020204" pitchFamily="34" charset="0"/>
              </a:rPr>
              <a:t>Higher Education &gt; Informed Consent Template &gt; Import Entire Survey</a:t>
            </a:r>
          </a:p>
          <a:p>
            <a:endParaRPr lang="en-US" dirty="0"/>
          </a:p>
        </p:txBody>
      </p:sp>
    </p:spTree>
    <p:extLst>
      <p:ext uri="{BB962C8B-B14F-4D97-AF65-F5344CB8AC3E}">
        <p14:creationId xmlns:p14="http://schemas.microsoft.com/office/powerpoint/2010/main" val="2128938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1" y="685800"/>
            <a:ext cx="3352800" cy="452431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Qualtrics Library &gt; Survey Library &gt;</a:t>
            </a:r>
          </a:p>
          <a:p>
            <a:r>
              <a:rPr lang="en-US" sz="3200" dirty="0">
                <a:latin typeface="Arial" panose="020B0604020202020204" pitchFamily="34" charset="0"/>
                <a:cs typeface="Arial" panose="020B0604020202020204" pitchFamily="34" charset="0"/>
              </a:rPr>
              <a:t>Higher Education &gt; Informed Consent Template &gt; Import Entire Survey</a:t>
            </a:r>
          </a:p>
        </p:txBody>
      </p:sp>
      <p:pic>
        <p:nvPicPr>
          <p:cNvPr id="7" name="Picture 6" descr="A screenshot of a computer&#10;&#10;Description automatically generated">
            <a:extLst>
              <a:ext uri="{FF2B5EF4-FFF2-40B4-BE49-F238E27FC236}">
                <a16:creationId xmlns:a16="http://schemas.microsoft.com/office/drawing/2014/main" id="{04D13379-AABE-F1F7-2028-679576DC6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0"/>
            <a:ext cx="4114800" cy="6858000"/>
          </a:xfrm>
          <a:prstGeom prst="rect">
            <a:avLst/>
          </a:prstGeom>
        </p:spPr>
      </p:pic>
      <p:sp>
        <p:nvSpPr>
          <p:cNvPr id="4" name="Oval 3"/>
          <p:cNvSpPr/>
          <p:nvPr/>
        </p:nvSpPr>
        <p:spPr>
          <a:xfrm>
            <a:off x="6324600" y="4038600"/>
            <a:ext cx="1219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902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399" y="304800"/>
            <a:ext cx="81534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You can easily edit the Consent Template from this screen. Click on the writing to edit.</a:t>
            </a:r>
          </a:p>
        </p:txBody>
      </p:sp>
      <p:pic>
        <p:nvPicPr>
          <p:cNvPr id="5" name="Picture 4">
            <a:extLst>
              <a:ext uri="{FF2B5EF4-FFF2-40B4-BE49-F238E27FC236}">
                <a16:creationId xmlns:a16="http://schemas.microsoft.com/office/drawing/2014/main" id="{DD467730-C124-407F-97C5-593F03514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2667000"/>
            <a:ext cx="4953000" cy="3505200"/>
          </a:xfrm>
          <a:prstGeom prst="rect">
            <a:avLst/>
          </a:prstGeom>
        </p:spPr>
      </p:pic>
      <p:pic>
        <p:nvPicPr>
          <p:cNvPr id="7" name="Picture 6">
            <a:extLst>
              <a:ext uri="{FF2B5EF4-FFF2-40B4-BE49-F238E27FC236}">
                <a16:creationId xmlns:a16="http://schemas.microsoft.com/office/drawing/2014/main" id="{F0AB17AF-E079-4F05-81F0-DCCE464A0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
        <p:nvSpPr>
          <p:cNvPr id="8" name="TextBox 7">
            <a:extLst>
              <a:ext uri="{FF2B5EF4-FFF2-40B4-BE49-F238E27FC236}">
                <a16:creationId xmlns:a16="http://schemas.microsoft.com/office/drawing/2014/main" id="{A1C247D9-C11A-4913-9546-A359E79439E5}"/>
              </a:ext>
            </a:extLst>
          </p:cNvPr>
          <p:cNvSpPr txBox="1"/>
          <p:nvPr/>
        </p:nvSpPr>
        <p:spPr>
          <a:xfrm>
            <a:off x="3688277" y="5525869"/>
            <a:ext cx="5029200" cy="646331"/>
          </a:xfrm>
          <a:prstGeom prst="rect">
            <a:avLst/>
          </a:prstGeom>
          <a:noFill/>
          <a:ln>
            <a:solidFill>
              <a:schemeClr val="bg1"/>
            </a:solidFill>
          </a:ln>
        </p:spPr>
        <p:txBody>
          <a:bodyPr wrap="square" rtlCol="0">
            <a:spAutoFit/>
          </a:bodyPr>
          <a:lstStyle/>
          <a:p>
            <a:r>
              <a:rPr lang="en-US" dirty="0">
                <a:solidFill>
                  <a:schemeClr val="bg1"/>
                </a:solidFill>
              </a:rPr>
              <a:t>Consent response questions should be same size as info above it</a:t>
            </a:r>
          </a:p>
        </p:txBody>
      </p:sp>
    </p:spTree>
    <p:extLst>
      <p:ext uri="{BB962C8B-B14F-4D97-AF65-F5344CB8AC3E}">
        <p14:creationId xmlns:p14="http://schemas.microsoft.com/office/powerpoint/2010/main" val="4362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12A7A-FE7C-48CA-83BF-BA65CFE50429}"/>
              </a:ext>
            </a:extLst>
          </p:cNvPr>
          <p:cNvSpPr txBox="1"/>
          <p:nvPr/>
        </p:nvSpPr>
        <p:spPr>
          <a:xfrm>
            <a:off x="838200" y="228600"/>
            <a:ext cx="8077200" cy="1200329"/>
          </a:xfrm>
          <a:prstGeom prst="rect">
            <a:avLst/>
          </a:prstGeom>
          <a:noFill/>
        </p:spPr>
        <p:txBody>
          <a:bodyPr wrap="square" rtlCol="0">
            <a:spAutoFit/>
          </a:bodyPr>
          <a:lstStyle/>
          <a:p>
            <a:r>
              <a:rPr lang="en-US" sz="3600" dirty="0"/>
              <a:t>Changing font and formatting </a:t>
            </a:r>
          </a:p>
          <a:p>
            <a:r>
              <a:rPr lang="en-US" sz="3600" dirty="0"/>
              <a:t>	– Use RICH CONTENT EDITOR</a:t>
            </a:r>
          </a:p>
        </p:txBody>
      </p:sp>
      <p:pic>
        <p:nvPicPr>
          <p:cNvPr id="4" name="Picture 3">
            <a:extLst>
              <a:ext uri="{FF2B5EF4-FFF2-40B4-BE49-F238E27FC236}">
                <a16:creationId xmlns:a16="http://schemas.microsoft.com/office/drawing/2014/main" id="{91D8CB9B-93A1-49B0-80CE-55A420347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4944639"/>
          </a:xfrm>
          <a:prstGeom prst="rect">
            <a:avLst/>
          </a:prstGeom>
        </p:spPr>
      </p:pic>
      <p:sp>
        <p:nvSpPr>
          <p:cNvPr id="5" name="Oval 4">
            <a:extLst>
              <a:ext uri="{FF2B5EF4-FFF2-40B4-BE49-F238E27FC236}">
                <a16:creationId xmlns:a16="http://schemas.microsoft.com/office/drawing/2014/main" id="{7D706D18-BB4B-42AE-951F-E56A385663B3}"/>
              </a:ext>
            </a:extLst>
          </p:cNvPr>
          <p:cNvSpPr/>
          <p:nvPr/>
        </p:nvSpPr>
        <p:spPr>
          <a:xfrm>
            <a:off x="2971800" y="3124200"/>
            <a:ext cx="1828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463AD53-B5D3-44DB-A4D5-DBD83BF47245}"/>
              </a:ext>
            </a:extLst>
          </p:cNvPr>
          <p:cNvCxnSpPr/>
          <p:nvPr/>
        </p:nvCxnSpPr>
        <p:spPr>
          <a:xfrm flipH="1" flipV="1">
            <a:off x="3352800" y="5486400"/>
            <a:ext cx="152400" cy="304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25FFB5-94BD-4EB6-98A2-7C2CD52FCC9D}"/>
              </a:ext>
            </a:extLst>
          </p:cNvPr>
          <p:cNvSpPr txBox="1"/>
          <p:nvPr/>
        </p:nvSpPr>
        <p:spPr>
          <a:xfrm>
            <a:off x="3456709" y="5791200"/>
            <a:ext cx="3581400" cy="646331"/>
          </a:xfrm>
          <a:prstGeom prst="rect">
            <a:avLst/>
          </a:prstGeom>
          <a:solidFill>
            <a:srgbClr val="002060"/>
          </a:solidFill>
        </p:spPr>
        <p:txBody>
          <a:bodyPr wrap="square" rtlCol="0">
            <a:spAutoFit/>
          </a:bodyPr>
          <a:lstStyle/>
          <a:p>
            <a:r>
              <a:rPr lang="en-US" dirty="0"/>
              <a:t>Select this pull down tab to see choices</a:t>
            </a:r>
          </a:p>
        </p:txBody>
      </p:sp>
    </p:spTree>
    <p:extLst>
      <p:ext uri="{BB962C8B-B14F-4D97-AF65-F5344CB8AC3E}">
        <p14:creationId xmlns:p14="http://schemas.microsoft.com/office/powerpoint/2010/main" val="253436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312520-F4AE-45CC-82F9-780BF9921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6779"/>
            <a:ext cx="9144000" cy="5165021"/>
          </a:xfrm>
          <a:prstGeom prst="rect">
            <a:avLst/>
          </a:prstGeom>
        </p:spPr>
      </p:pic>
      <p:sp>
        <p:nvSpPr>
          <p:cNvPr id="4" name="TextBox 3">
            <a:extLst>
              <a:ext uri="{FF2B5EF4-FFF2-40B4-BE49-F238E27FC236}">
                <a16:creationId xmlns:a16="http://schemas.microsoft.com/office/drawing/2014/main" id="{6C71D3BE-62F2-4B04-95DC-47E4203D41C0}"/>
              </a:ext>
            </a:extLst>
          </p:cNvPr>
          <p:cNvSpPr txBox="1"/>
          <p:nvPr/>
        </p:nvSpPr>
        <p:spPr>
          <a:xfrm>
            <a:off x="571500" y="76200"/>
            <a:ext cx="8001000" cy="1569660"/>
          </a:xfrm>
          <a:prstGeom prst="rect">
            <a:avLst/>
          </a:prstGeom>
          <a:noFill/>
        </p:spPr>
        <p:txBody>
          <a:bodyPr wrap="square" rtlCol="0">
            <a:spAutoFit/>
          </a:bodyPr>
          <a:lstStyle/>
          <a:p>
            <a:r>
              <a:rPr lang="en-US" sz="3200" dirty="0"/>
              <a:t>Select your text and edit as desired. Note, options to include pictures, hyper links, videos, </a:t>
            </a:r>
            <a:r>
              <a:rPr lang="en-US" sz="3200" dirty="0" err="1"/>
              <a:t>etc</a:t>
            </a:r>
            <a:r>
              <a:rPr lang="en-US" sz="3200" dirty="0"/>
              <a:t>…..</a:t>
            </a:r>
          </a:p>
        </p:txBody>
      </p:sp>
    </p:spTree>
    <p:extLst>
      <p:ext uri="{BB962C8B-B14F-4D97-AF65-F5344CB8AC3E}">
        <p14:creationId xmlns:p14="http://schemas.microsoft.com/office/powerpoint/2010/main" val="53701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a:solidFill>
            <a:schemeClr val="bg1"/>
          </a:solidFill>
        </p:spPr>
        <p:txBody>
          <a:bodyPr>
            <a:noAutofit/>
          </a:bodyPr>
          <a:lstStyle/>
          <a:p>
            <a:r>
              <a:rPr lang="en-US" cap="none" dirty="0" err="1">
                <a:solidFill>
                  <a:schemeClr val="tx1"/>
                </a:solidFill>
                <a:effectLst/>
                <a:latin typeface="Arial" panose="020B0604020202020204" pitchFamily="34" charset="0"/>
                <a:cs typeface="Arial" panose="020B0604020202020204" pitchFamily="34" charset="0"/>
              </a:rPr>
              <a:t>Uarizona.co1.qualtrics.com</a:t>
            </a:r>
            <a:endParaRPr lang="en-US" cap="none" dirty="0">
              <a:solidFill>
                <a:schemeClr val="tx1"/>
              </a:solidFill>
              <a:effectLst/>
              <a:latin typeface="Arial" panose="020B0604020202020204" pitchFamily="34" charset="0"/>
              <a:cs typeface="Arial" panose="020B0604020202020204" pitchFamily="34" charset="0"/>
            </a:endParaRPr>
          </a:p>
        </p:txBody>
      </p:sp>
      <p:sp>
        <p:nvSpPr>
          <p:cNvPr id="4" name="Down Arrow 3"/>
          <p:cNvSpPr/>
          <p:nvPr/>
        </p:nvSpPr>
        <p:spPr>
          <a:xfrm>
            <a:off x="3962400" y="1676400"/>
            <a:ext cx="838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2B9916-7B51-4350-84D5-779B77913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613900"/>
            <a:ext cx="5791200" cy="4035706"/>
          </a:xfrm>
          <a:prstGeom prst="rect">
            <a:avLst/>
          </a:prstGeom>
        </p:spPr>
      </p:pic>
    </p:spTree>
    <p:extLst>
      <p:ext uri="{BB962C8B-B14F-4D97-AF65-F5344CB8AC3E}">
        <p14:creationId xmlns:p14="http://schemas.microsoft.com/office/powerpoint/2010/main" val="2004667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A3167-67AE-419C-8F58-38259798D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5173138"/>
          </a:xfrm>
          <a:prstGeom prst="rect">
            <a:avLst/>
          </a:prstGeom>
        </p:spPr>
      </p:pic>
      <p:sp>
        <p:nvSpPr>
          <p:cNvPr id="6" name="TextBox 5">
            <a:extLst>
              <a:ext uri="{FF2B5EF4-FFF2-40B4-BE49-F238E27FC236}">
                <a16:creationId xmlns:a16="http://schemas.microsoft.com/office/drawing/2014/main" id="{5DA1B95B-3FB7-4790-B581-78E777781C0A}"/>
              </a:ext>
            </a:extLst>
          </p:cNvPr>
          <p:cNvSpPr txBox="1"/>
          <p:nvPr/>
        </p:nvSpPr>
        <p:spPr>
          <a:xfrm>
            <a:off x="533400" y="313262"/>
            <a:ext cx="7772400" cy="1077218"/>
          </a:xfrm>
          <a:prstGeom prst="rect">
            <a:avLst/>
          </a:prstGeom>
          <a:noFill/>
        </p:spPr>
        <p:txBody>
          <a:bodyPr wrap="square" rtlCol="0">
            <a:spAutoFit/>
          </a:bodyPr>
          <a:lstStyle/>
          <a:p>
            <a:r>
              <a:rPr lang="en-US" sz="3200" dirty="0"/>
              <a:t>Scroll down from Question Type menu to find Question Behavior</a:t>
            </a:r>
          </a:p>
        </p:txBody>
      </p:sp>
      <p:cxnSp>
        <p:nvCxnSpPr>
          <p:cNvPr id="8" name="Straight Arrow Connector 7">
            <a:extLst>
              <a:ext uri="{FF2B5EF4-FFF2-40B4-BE49-F238E27FC236}">
                <a16:creationId xmlns:a16="http://schemas.microsoft.com/office/drawing/2014/main" id="{364B9081-D73F-4AD1-8D42-815672D6802D}"/>
              </a:ext>
            </a:extLst>
          </p:cNvPr>
          <p:cNvCxnSpPr/>
          <p:nvPr/>
        </p:nvCxnSpPr>
        <p:spPr>
          <a:xfrm flipH="1">
            <a:off x="990600" y="1295400"/>
            <a:ext cx="1752600" cy="4038600"/>
          </a:xfrm>
          <a:prstGeom prst="straightConnector1">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450269D2-76F4-4A1B-BAD5-BFABD0C39C50}"/>
              </a:ext>
            </a:extLst>
          </p:cNvPr>
          <p:cNvSpPr/>
          <p:nvPr/>
        </p:nvSpPr>
        <p:spPr>
          <a:xfrm>
            <a:off x="152400" y="5676900"/>
            <a:ext cx="1219200" cy="381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97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6C265-F281-4ACA-A238-4D2EC488B3EF}"/>
              </a:ext>
            </a:extLst>
          </p:cNvPr>
          <p:cNvSpPr txBox="1"/>
          <p:nvPr/>
        </p:nvSpPr>
        <p:spPr>
          <a:xfrm>
            <a:off x="914400" y="1681371"/>
            <a:ext cx="7315200" cy="2123658"/>
          </a:xfrm>
          <a:prstGeom prst="rect">
            <a:avLst/>
          </a:prstGeom>
          <a:noFill/>
        </p:spPr>
        <p:txBody>
          <a:bodyPr wrap="square" rtlCol="0">
            <a:spAutoFit/>
          </a:bodyPr>
          <a:lstStyle/>
          <a:p>
            <a:r>
              <a:rPr lang="en-US" sz="4400" dirty="0"/>
              <a:t>If potential participant does not consent, survey must go to closing page.</a:t>
            </a:r>
          </a:p>
        </p:txBody>
      </p:sp>
      <p:sp>
        <p:nvSpPr>
          <p:cNvPr id="3" name="TextBox 2">
            <a:extLst>
              <a:ext uri="{FF2B5EF4-FFF2-40B4-BE49-F238E27FC236}">
                <a16:creationId xmlns:a16="http://schemas.microsoft.com/office/drawing/2014/main" id="{7803426E-C760-4C57-B80E-B7C1711A3F6F}"/>
              </a:ext>
            </a:extLst>
          </p:cNvPr>
          <p:cNvSpPr txBox="1"/>
          <p:nvPr/>
        </p:nvSpPr>
        <p:spPr>
          <a:xfrm>
            <a:off x="990600" y="4267200"/>
            <a:ext cx="7772400" cy="1200329"/>
          </a:xfrm>
          <a:prstGeom prst="rect">
            <a:avLst/>
          </a:prstGeom>
          <a:noFill/>
        </p:spPr>
        <p:txBody>
          <a:bodyPr wrap="square" rtlCol="0">
            <a:spAutoFit/>
          </a:bodyPr>
          <a:lstStyle/>
          <a:p>
            <a:r>
              <a:rPr lang="en-US" sz="3600" dirty="0"/>
              <a:t>We use SKIP LOGIC to make this happen</a:t>
            </a:r>
            <a:r>
              <a:rPr lang="en-US" dirty="0"/>
              <a:t>.</a:t>
            </a:r>
          </a:p>
        </p:txBody>
      </p:sp>
      <p:pic>
        <p:nvPicPr>
          <p:cNvPr id="2050" name="Picture 2" descr="Why consent is not enough">
            <a:extLst>
              <a:ext uri="{FF2B5EF4-FFF2-40B4-BE49-F238E27FC236}">
                <a16:creationId xmlns:a16="http://schemas.microsoft.com/office/drawing/2014/main" id="{3020E92A-7ADA-4105-991B-21640E5D0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0"/>
            <a:ext cx="3114675" cy="15622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984EF9-8F97-425B-A74A-3C209BAA9076}"/>
              </a:ext>
            </a:extLst>
          </p:cNvPr>
          <p:cNvSpPr txBox="1"/>
          <p:nvPr/>
        </p:nvSpPr>
        <p:spPr>
          <a:xfrm>
            <a:off x="609600" y="545812"/>
            <a:ext cx="5181600" cy="584775"/>
          </a:xfrm>
          <a:prstGeom prst="rect">
            <a:avLst/>
          </a:prstGeom>
          <a:solidFill>
            <a:srgbClr val="002060"/>
          </a:solidFill>
        </p:spPr>
        <p:txBody>
          <a:bodyPr wrap="square" rtlCol="0">
            <a:spAutoFit/>
          </a:bodyPr>
          <a:lstStyle/>
          <a:p>
            <a:r>
              <a:rPr lang="en-US" sz="3200" dirty="0"/>
              <a:t>Back to consent form….</a:t>
            </a:r>
          </a:p>
        </p:txBody>
      </p:sp>
    </p:spTree>
    <p:extLst>
      <p:ext uri="{BB962C8B-B14F-4D97-AF65-F5344CB8AC3E}">
        <p14:creationId xmlns:p14="http://schemas.microsoft.com/office/powerpoint/2010/main" val="300271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CADD4-BB22-C646-EDF4-A627703B4F1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12F34F1-B612-7304-C7EA-7F405146C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371600"/>
            <a:ext cx="4800602" cy="3023380"/>
          </a:xfrm>
          <a:prstGeom prst="rect">
            <a:avLst/>
          </a:prstGeom>
        </p:spPr>
      </p:pic>
      <p:sp>
        <p:nvSpPr>
          <p:cNvPr id="3" name="TextBox 2">
            <a:extLst>
              <a:ext uri="{FF2B5EF4-FFF2-40B4-BE49-F238E27FC236}">
                <a16:creationId xmlns:a16="http://schemas.microsoft.com/office/drawing/2014/main" id="{D8F2EBCE-7196-355F-697E-2CFB1930A650}"/>
              </a:ext>
            </a:extLst>
          </p:cNvPr>
          <p:cNvSpPr txBox="1"/>
          <p:nvPr/>
        </p:nvSpPr>
        <p:spPr>
          <a:xfrm>
            <a:off x="583911" y="213907"/>
            <a:ext cx="8543925"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Skip logic – what happens based on question answer selected.</a:t>
            </a:r>
          </a:p>
        </p:txBody>
      </p:sp>
      <p:pic>
        <p:nvPicPr>
          <p:cNvPr id="5" name="Picture 4">
            <a:extLst>
              <a:ext uri="{FF2B5EF4-FFF2-40B4-BE49-F238E27FC236}">
                <a16:creationId xmlns:a16="http://schemas.microsoft.com/office/drawing/2014/main" id="{94522BB4-E96F-D15C-ABBF-7266BA290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24200"/>
            <a:ext cx="9144000" cy="3519893"/>
          </a:xfrm>
          <a:prstGeom prst="rect">
            <a:avLst/>
          </a:prstGeom>
        </p:spPr>
      </p:pic>
    </p:spTree>
    <p:extLst>
      <p:ext uri="{BB962C8B-B14F-4D97-AF65-F5344CB8AC3E}">
        <p14:creationId xmlns:p14="http://schemas.microsoft.com/office/powerpoint/2010/main" val="1598678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8588B-664F-917D-6645-8D03D501B39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1B56CB9-63D7-9D2F-156F-DCC0B6FBD463}"/>
              </a:ext>
            </a:extLst>
          </p:cNvPr>
          <p:cNvSpPr txBox="1"/>
          <p:nvPr/>
        </p:nvSpPr>
        <p:spPr>
          <a:xfrm>
            <a:off x="304800" y="4038600"/>
            <a:ext cx="8534400" cy="646331"/>
          </a:xfrm>
          <a:prstGeom prst="rect">
            <a:avLst/>
          </a:prstGeom>
          <a:solidFill>
            <a:schemeClr val="tx1"/>
          </a:solid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Cannot use logic across separate blocks</a:t>
            </a:r>
          </a:p>
        </p:txBody>
      </p:sp>
      <p:sp>
        <p:nvSpPr>
          <p:cNvPr id="2" name="TextBox 1">
            <a:extLst>
              <a:ext uri="{FF2B5EF4-FFF2-40B4-BE49-F238E27FC236}">
                <a16:creationId xmlns:a16="http://schemas.microsoft.com/office/drawing/2014/main" id="{6D49BFD5-2435-1576-D4A5-221BC8B57F9C}"/>
              </a:ext>
            </a:extLst>
          </p:cNvPr>
          <p:cNvSpPr txBox="1"/>
          <p:nvPr/>
        </p:nvSpPr>
        <p:spPr>
          <a:xfrm>
            <a:off x="914400" y="685800"/>
            <a:ext cx="8001000" cy="2554545"/>
          </a:xfrm>
          <a:prstGeom prst="rect">
            <a:avLst/>
          </a:prstGeom>
          <a:noFill/>
        </p:spPr>
        <p:txBody>
          <a:bodyPr wrap="square" rtlCol="0">
            <a:spAutoFit/>
          </a:bodyPr>
          <a:lstStyle/>
          <a:p>
            <a:r>
              <a:rPr lang="en-US" sz="3200" dirty="0"/>
              <a:t>Skip Logic – skips questions based on response choice</a:t>
            </a:r>
          </a:p>
          <a:p>
            <a:endParaRPr lang="en-US" sz="3200" dirty="0"/>
          </a:p>
          <a:p>
            <a:r>
              <a:rPr lang="en-US" sz="3200" dirty="0"/>
              <a:t>Display Logic – displays questions based on response choice</a:t>
            </a:r>
          </a:p>
        </p:txBody>
      </p:sp>
    </p:spTree>
    <p:extLst>
      <p:ext uri="{BB962C8B-B14F-4D97-AF65-F5344CB8AC3E}">
        <p14:creationId xmlns:p14="http://schemas.microsoft.com/office/powerpoint/2010/main" val="4285562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 Not Pass Stock Photos, Pictures &amp; Royalty-Free Images - iStock">
            <a:extLst>
              <a:ext uri="{FF2B5EF4-FFF2-40B4-BE49-F238E27FC236}">
                <a16:creationId xmlns:a16="http://schemas.microsoft.com/office/drawing/2014/main" id="{E74CC65B-C9BE-F57A-C6DF-5F1811A58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3829051" cy="2871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E680D-5618-F77F-40AA-37D4D00AC27B}"/>
              </a:ext>
            </a:extLst>
          </p:cNvPr>
          <p:cNvSpPr txBox="1"/>
          <p:nvPr/>
        </p:nvSpPr>
        <p:spPr>
          <a:xfrm>
            <a:off x="914400" y="457200"/>
            <a:ext cx="3829051" cy="1077218"/>
          </a:xfrm>
          <a:prstGeom prst="rect">
            <a:avLst/>
          </a:prstGeom>
          <a:noFill/>
        </p:spPr>
        <p:txBody>
          <a:bodyPr wrap="square" rtlCol="0">
            <a:spAutoFit/>
          </a:bodyPr>
          <a:lstStyle/>
          <a:p>
            <a:r>
              <a:rPr lang="en-US" sz="3200" dirty="0"/>
              <a:t>Consent question must be required.</a:t>
            </a:r>
          </a:p>
        </p:txBody>
      </p:sp>
      <p:pic>
        <p:nvPicPr>
          <p:cNvPr id="4" name="Picture 3" descr="A screenshot of a computer&#10;&#10;Description automatically generated">
            <a:extLst>
              <a:ext uri="{FF2B5EF4-FFF2-40B4-BE49-F238E27FC236}">
                <a16:creationId xmlns:a16="http://schemas.microsoft.com/office/drawing/2014/main" id="{E752C054-279A-13CA-9C0A-FC821A08D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0"/>
            <a:ext cx="3585160" cy="6858000"/>
          </a:xfrm>
          <a:prstGeom prst="rect">
            <a:avLst/>
          </a:prstGeom>
        </p:spPr>
      </p:pic>
      <p:sp>
        <p:nvSpPr>
          <p:cNvPr id="5" name="TextBox 4">
            <a:extLst>
              <a:ext uri="{FF2B5EF4-FFF2-40B4-BE49-F238E27FC236}">
                <a16:creationId xmlns:a16="http://schemas.microsoft.com/office/drawing/2014/main" id="{A6E7628C-84D8-C6CE-384E-44FF34C534FA}"/>
              </a:ext>
            </a:extLst>
          </p:cNvPr>
          <p:cNvSpPr txBox="1"/>
          <p:nvPr/>
        </p:nvSpPr>
        <p:spPr>
          <a:xfrm>
            <a:off x="1381126" y="2213339"/>
            <a:ext cx="3505200" cy="646331"/>
          </a:xfrm>
          <a:prstGeom prst="rect">
            <a:avLst/>
          </a:prstGeom>
          <a:solidFill>
            <a:schemeClr val="bg1"/>
          </a:solidFill>
        </p:spPr>
        <p:txBody>
          <a:bodyPr wrap="square" rtlCol="0">
            <a:spAutoFit/>
          </a:bodyPr>
          <a:lstStyle/>
          <a:p>
            <a:r>
              <a:rPr lang="en-US" dirty="0"/>
              <a:t>Response requirements  &gt; Add requirements &gt; Force response</a:t>
            </a:r>
          </a:p>
        </p:txBody>
      </p:sp>
      <p:sp>
        <p:nvSpPr>
          <p:cNvPr id="6" name="Oval 5">
            <a:extLst>
              <a:ext uri="{FF2B5EF4-FFF2-40B4-BE49-F238E27FC236}">
                <a16:creationId xmlns:a16="http://schemas.microsoft.com/office/drawing/2014/main" id="{C61D32C8-F5A4-64B5-0E52-8CCCC8759F45}"/>
              </a:ext>
            </a:extLst>
          </p:cNvPr>
          <p:cNvSpPr/>
          <p:nvPr/>
        </p:nvSpPr>
        <p:spPr>
          <a:xfrm>
            <a:off x="5638800" y="3276600"/>
            <a:ext cx="2286000" cy="1752600"/>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83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7225CA-DFA1-E641-E811-33B8A14AD900}"/>
              </a:ext>
            </a:extLst>
          </p:cNvPr>
          <p:cNvPicPr>
            <a:picLocks noChangeAspect="1"/>
          </p:cNvPicPr>
          <p:nvPr/>
        </p:nvPicPr>
        <p:blipFill>
          <a:blip r:embed="rId3"/>
          <a:stretch>
            <a:fillRect/>
          </a:stretch>
        </p:blipFill>
        <p:spPr>
          <a:xfrm>
            <a:off x="0" y="2095500"/>
            <a:ext cx="9144000" cy="4457700"/>
          </a:xfrm>
          <a:prstGeom prst="rect">
            <a:avLst/>
          </a:prstGeom>
        </p:spPr>
      </p:pic>
      <p:sp>
        <p:nvSpPr>
          <p:cNvPr id="4" name="TextBox 3">
            <a:extLst>
              <a:ext uri="{FF2B5EF4-FFF2-40B4-BE49-F238E27FC236}">
                <a16:creationId xmlns:a16="http://schemas.microsoft.com/office/drawing/2014/main" id="{6A72E167-131F-44E4-B4BD-57587370DD22}"/>
              </a:ext>
            </a:extLst>
          </p:cNvPr>
          <p:cNvSpPr txBox="1"/>
          <p:nvPr/>
        </p:nvSpPr>
        <p:spPr>
          <a:xfrm>
            <a:off x="304800" y="304800"/>
            <a:ext cx="89154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“Add validation” and “Content type” conditions can also be found in this area.</a:t>
            </a:r>
          </a:p>
        </p:txBody>
      </p:sp>
      <p:sp>
        <p:nvSpPr>
          <p:cNvPr id="5" name="Oval 4">
            <a:extLst>
              <a:ext uri="{FF2B5EF4-FFF2-40B4-BE49-F238E27FC236}">
                <a16:creationId xmlns:a16="http://schemas.microsoft.com/office/drawing/2014/main" id="{A01B2441-3C8F-4D99-B603-088285A638B7}"/>
              </a:ext>
            </a:extLst>
          </p:cNvPr>
          <p:cNvSpPr/>
          <p:nvPr/>
        </p:nvSpPr>
        <p:spPr>
          <a:xfrm>
            <a:off x="-228600" y="5257800"/>
            <a:ext cx="25908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516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88D0B-C9DD-5F8F-6ED7-69794231F59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A3D1D3-CE90-AB01-8808-9A38A2AF3BA7}"/>
              </a:ext>
            </a:extLst>
          </p:cNvPr>
          <p:cNvSpPr txBox="1"/>
          <p:nvPr/>
        </p:nvSpPr>
        <p:spPr>
          <a:xfrm>
            <a:off x="571500" y="76200"/>
            <a:ext cx="8001000" cy="2062103"/>
          </a:xfrm>
          <a:prstGeom prst="rect">
            <a:avLst/>
          </a:prstGeom>
          <a:noFill/>
        </p:spPr>
        <p:txBody>
          <a:bodyPr wrap="square" rtlCol="0">
            <a:spAutoFit/>
          </a:bodyPr>
          <a:lstStyle/>
          <a:p>
            <a:r>
              <a:rPr lang="en-US" sz="3200" dirty="0"/>
              <a:t>Now let’s move the informed consent block to the top of the survey so that it is the first question respondents see (click on the “…” in the block corner)</a:t>
            </a:r>
          </a:p>
        </p:txBody>
      </p:sp>
      <p:pic>
        <p:nvPicPr>
          <p:cNvPr id="2" name="20251117-2032-43.4895007">
            <a:hlinkClick r:id="" action="ppaction://media"/>
            <a:extLst>
              <a:ext uri="{FF2B5EF4-FFF2-40B4-BE49-F238E27FC236}">
                <a16:creationId xmlns:a16="http://schemas.microsoft.com/office/drawing/2014/main" id="{C9164AF9-17F4-ED9F-E2A8-9436DDC99B0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4674" y="2362200"/>
            <a:ext cx="8594652" cy="3962400"/>
          </a:xfrm>
          <a:prstGeom prst="rect">
            <a:avLst/>
          </a:prstGeom>
        </p:spPr>
      </p:pic>
    </p:spTree>
    <p:extLst>
      <p:ext uri="{BB962C8B-B14F-4D97-AF65-F5344CB8AC3E}">
        <p14:creationId xmlns:p14="http://schemas.microsoft.com/office/powerpoint/2010/main" val="25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452F8-1419-D093-34BF-CDF6E208D7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630A32-104C-0050-BEEF-8667E2F93182}"/>
              </a:ext>
            </a:extLst>
          </p:cNvPr>
          <p:cNvSpPr txBox="1"/>
          <p:nvPr/>
        </p:nvSpPr>
        <p:spPr>
          <a:xfrm>
            <a:off x="1066800" y="457200"/>
            <a:ext cx="73914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Current survey creation dashboard</a:t>
            </a:r>
          </a:p>
        </p:txBody>
      </p:sp>
      <p:pic>
        <p:nvPicPr>
          <p:cNvPr id="7" name="Picture 6">
            <a:extLst>
              <a:ext uri="{FF2B5EF4-FFF2-40B4-BE49-F238E27FC236}">
                <a16:creationId xmlns:a16="http://schemas.microsoft.com/office/drawing/2014/main" id="{999E8040-6B73-BB87-3887-4AC765FB03D3}"/>
              </a:ext>
            </a:extLst>
          </p:cNvPr>
          <p:cNvPicPr>
            <a:picLocks noChangeAspect="1"/>
          </p:cNvPicPr>
          <p:nvPr/>
        </p:nvPicPr>
        <p:blipFill>
          <a:blip r:embed="rId3"/>
          <a:stretch>
            <a:fillRect/>
          </a:stretch>
        </p:blipFill>
        <p:spPr>
          <a:xfrm>
            <a:off x="0" y="1282909"/>
            <a:ext cx="9144000" cy="5575091"/>
          </a:xfrm>
          <a:prstGeom prst="rect">
            <a:avLst/>
          </a:prstGeom>
        </p:spPr>
      </p:pic>
    </p:spTree>
    <p:extLst>
      <p:ext uri="{BB962C8B-B14F-4D97-AF65-F5344CB8AC3E}">
        <p14:creationId xmlns:p14="http://schemas.microsoft.com/office/powerpoint/2010/main" val="3666799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D5A9-0E5F-19ED-6BAE-DA1F7D3544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BD9FDE-7AB8-F557-5542-C52D8FD941D3}"/>
              </a:ext>
            </a:extLst>
          </p:cNvPr>
          <p:cNvSpPr txBox="1"/>
          <p:nvPr/>
        </p:nvSpPr>
        <p:spPr>
          <a:xfrm>
            <a:off x="381000" y="609600"/>
            <a:ext cx="8382000" cy="523220"/>
          </a:xfrm>
          <a:prstGeom prst="rect">
            <a:avLst/>
          </a:prstGeom>
          <a:noFill/>
        </p:spPr>
        <p:txBody>
          <a:bodyPr wrap="square" rtlCol="0">
            <a:spAutoFit/>
          </a:bodyPr>
          <a:lstStyle/>
          <a:p>
            <a:pPr algn="ctr"/>
            <a:r>
              <a:rPr lang="en-US" sz="2800" dirty="0"/>
              <a:t>Let’s start adding questions!</a:t>
            </a:r>
          </a:p>
        </p:txBody>
      </p:sp>
      <p:sp>
        <p:nvSpPr>
          <p:cNvPr id="4" name="TextBox 3">
            <a:extLst>
              <a:ext uri="{FF2B5EF4-FFF2-40B4-BE49-F238E27FC236}">
                <a16:creationId xmlns:a16="http://schemas.microsoft.com/office/drawing/2014/main" id="{6D91AF2E-6804-3CA9-594A-20228E58FDA4}"/>
              </a:ext>
            </a:extLst>
          </p:cNvPr>
          <p:cNvSpPr txBox="1"/>
          <p:nvPr/>
        </p:nvSpPr>
        <p:spPr>
          <a:xfrm>
            <a:off x="457200" y="1823611"/>
            <a:ext cx="5990851" cy="2062103"/>
          </a:xfrm>
          <a:prstGeom prst="rect">
            <a:avLst/>
          </a:prstGeom>
          <a:noFill/>
        </p:spPr>
        <p:txBody>
          <a:bodyPr wrap="square" rtlCol="0">
            <a:spAutoFit/>
          </a:bodyPr>
          <a:lstStyle/>
          <a:p>
            <a:r>
              <a:rPr lang="en-US" sz="2800" dirty="0"/>
              <a:t>Start with Default Block multiple choice question – 3 choices</a:t>
            </a:r>
          </a:p>
          <a:p>
            <a:pPr marL="457200" indent="-457200">
              <a:buFont typeface="Arial" panose="020B0604020202020204" pitchFamily="34" charset="0"/>
              <a:buChar char="•"/>
            </a:pPr>
            <a:r>
              <a:rPr lang="en-US" sz="2400" dirty="0"/>
              <a:t>No/Sometimes/It’s my favorite food!</a:t>
            </a:r>
          </a:p>
          <a:p>
            <a:pPr marL="457200" indent="-457200">
              <a:buFont typeface="Arial" panose="020B0604020202020204" pitchFamily="34" charset="0"/>
              <a:buChar char="•"/>
            </a:pPr>
            <a:r>
              <a:rPr lang="en-US" sz="2400" dirty="0"/>
              <a:t>Could change to no/sometimes/yes or just no/yes, adjust font, </a:t>
            </a:r>
            <a:r>
              <a:rPr lang="en-US" sz="2400" dirty="0" err="1"/>
              <a:t>etc</a:t>
            </a:r>
            <a:r>
              <a:rPr lang="en-US" sz="2400" dirty="0"/>
              <a:t>…</a:t>
            </a:r>
          </a:p>
        </p:txBody>
      </p:sp>
      <p:sp>
        <p:nvSpPr>
          <p:cNvPr id="7" name="TextBox 6">
            <a:extLst>
              <a:ext uri="{FF2B5EF4-FFF2-40B4-BE49-F238E27FC236}">
                <a16:creationId xmlns:a16="http://schemas.microsoft.com/office/drawing/2014/main" id="{FC156C70-E961-8807-68C9-1295FCB8B50D}"/>
              </a:ext>
            </a:extLst>
          </p:cNvPr>
          <p:cNvSpPr txBox="1"/>
          <p:nvPr/>
        </p:nvSpPr>
        <p:spPr>
          <a:xfrm>
            <a:off x="753534" y="3987259"/>
            <a:ext cx="2286000" cy="369332"/>
          </a:xfrm>
          <a:prstGeom prst="rect">
            <a:avLst/>
          </a:prstGeom>
          <a:solidFill>
            <a:srgbClr val="0070C0"/>
          </a:solidFill>
        </p:spPr>
        <p:txBody>
          <a:bodyPr wrap="square" rtlCol="0">
            <a:spAutoFit/>
          </a:bodyPr>
          <a:lstStyle/>
          <a:p>
            <a:r>
              <a:rPr lang="en-US" dirty="0"/>
              <a:t>+ Add new question</a:t>
            </a:r>
          </a:p>
        </p:txBody>
      </p:sp>
      <p:sp>
        <p:nvSpPr>
          <p:cNvPr id="8" name="TextBox 7">
            <a:extLst>
              <a:ext uri="{FF2B5EF4-FFF2-40B4-BE49-F238E27FC236}">
                <a16:creationId xmlns:a16="http://schemas.microsoft.com/office/drawing/2014/main" id="{D9BED7CF-24E5-BA2E-BD7C-12BF02369E8E}"/>
              </a:ext>
            </a:extLst>
          </p:cNvPr>
          <p:cNvSpPr txBox="1"/>
          <p:nvPr/>
        </p:nvSpPr>
        <p:spPr>
          <a:xfrm>
            <a:off x="6192251" y="4501267"/>
            <a:ext cx="2716836" cy="954107"/>
          </a:xfrm>
          <a:prstGeom prst="rect">
            <a:avLst/>
          </a:prstGeom>
          <a:noFill/>
        </p:spPr>
        <p:txBody>
          <a:bodyPr wrap="square" rtlCol="0">
            <a:spAutoFit/>
          </a:bodyPr>
          <a:lstStyle/>
          <a:p>
            <a:r>
              <a:rPr lang="en-US" sz="2800" dirty="0"/>
              <a:t>Matrix Table – 3 statements</a:t>
            </a:r>
          </a:p>
        </p:txBody>
      </p:sp>
      <p:grpSp>
        <p:nvGrpSpPr>
          <p:cNvPr id="13" name="Group 12">
            <a:extLst>
              <a:ext uri="{FF2B5EF4-FFF2-40B4-BE49-F238E27FC236}">
                <a16:creationId xmlns:a16="http://schemas.microsoft.com/office/drawing/2014/main" id="{2000C299-0441-E086-E221-32B4CF4CBB06}"/>
              </a:ext>
            </a:extLst>
          </p:cNvPr>
          <p:cNvGrpSpPr/>
          <p:nvPr/>
        </p:nvGrpSpPr>
        <p:grpSpPr>
          <a:xfrm>
            <a:off x="753534" y="4458137"/>
            <a:ext cx="5438717" cy="954107"/>
            <a:chOff x="898581" y="4667975"/>
            <a:chExt cx="5438717" cy="954107"/>
          </a:xfrm>
        </p:grpSpPr>
        <p:sp>
          <p:nvSpPr>
            <p:cNvPr id="12" name="TextBox 11">
              <a:extLst>
                <a:ext uri="{FF2B5EF4-FFF2-40B4-BE49-F238E27FC236}">
                  <a16:creationId xmlns:a16="http://schemas.microsoft.com/office/drawing/2014/main" id="{03DD5D21-7F70-FB04-A9AB-3ACEA599A6F7}"/>
                </a:ext>
              </a:extLst>
            </p:cNvPr>
            <p:cNvSpPr txBox="1"/>
            <p:nvPr/>
          </p:nvSpPr>
          <p:spPr>
            <a:xfrm>
              <a:off x="2087683" y="5130267"/>
              <a:ext cx="4249615" cy="461665"/>
            </a:xfrm>
            <a:prstGeom prst="rect">
              <a:avLst/>
            </a:prstGeom>
            <a:noFill/>
          </p:spPr>
          <p:txBody>
            <a:bodyPr wrap="square" rtlCol="0">
              <a:spAutoFit/>
            </a:bodyPr>
            <a:lstStyle/>
            <a:p>
              <a:r>
                <a:rPr lang="en-US" sz="2400" dirty="0">
                  <a:solidFill>
                    <a:schemeClr val="accent2">
                      <a:lumMod val="20000"/>
                      <a:lumOff val="80000"/>
                    </a:schemeClr>
                  </a:solidFill>
                  <a:latin typeface="Comic Sans MS" panose="030F0702030302020204" pitchFamily="66" charset="0"/>
                </a:rPr>
                <a:t>With cone, sauce, nuts?</a:t>
              </a:r>
            </a:p>
          </p:txBody>
        </p:sp>
        <p:sp>
          <p:nvSpPr>
            <p:cNvPr id="10" name="TextBox 9">
              <a:extLst>
                <a:ext uri="{FF2B5EF4-FFF2-40B4-BE49-F238E27FC236}">
                  <a16:creationId xmlns:a16="http://schemas.microsoft.com/office/drawing/2014/main" id="{2B1F59B8-F8A3-8FA6-2CB4-5DE5A23DBA06}"/>
                </a:ext>
              </a:extLst>
            </p:cNvPr>
            <p:cNvSpPr txBox="1"/>
            <p:nvPr/>
          </p:nvSpPr>
          <p:spPr>
            <a:xfrm>
              <a:off x="898581" y="4667975"/>
              <a:ext cx="4914900" cy="954107"/>
            </a:xfrm>
            <a:prstGeom prst="rect">
              <a:avLst/>
            </a:prstGeom>
            <a:noFill/>
          </p:spPr>
          <p:txBody>
            <a:bodyPr wrap="square" rtlCol="0">
              <a:spAutoFit/>
            </a:bodyPr>
            <a:lstStyle/>
            <a:p>
              <a:r>
                <a:rPr lang="en-US" sz="2800" dirty="0">
                  <a:solidFill>
                    <a:schemeClr val="accent2">
                      <a:lumMod val="20000"/>
                      <a:lumOff val="80000"/>
                    </a:schemeClr>
                  </a:solidFill>
                  <a:latin typeface="Comic Sans MS" panose="030F0702030302020204" pitchFamily="66" charset="0"/>
                </a:rPr>
                <a:t>How do you like your ice cream:</a:t>
              </a:r>
            </a:p>
          </p:txBody>
        </p:sp>
      </p:grpSp>
      <p:pic>
        <p:nvPicPr>
          <p:cNvPr id="17" name="Picture 16">
            <a:extLst>
              <a:ext uri="{FF2B5EF4-FFF2-40B4-BE49-F238E27FC236}">
                <a16:creationId xmlns:a16="http://schemas.microsoft.com/office/drawing/2014/main" id="{B19EE48E-160A-9348-0FB2-C259B670F5A3}"/>
              </a:ext>
            </a:extLst>
          </p:cNvPr>
          <p:cNvPicPr>
            <a:picLocks noChangeAspect="1"/>
          </p:cNvPicPr>
          <p:nvPr/>
        </p:nvPicPr>
        <p:blipFill>
          <a:blip r:embed="rId3"/>
          <a:stretch>
            <a:fillRect/>
          </a:stretch>
        </p:blipFill>
        <p:spPr>
          <a:xfrm>
            <a:off x="6630493" y="1345587"/>
            <a:ext cx="2278594" cy="2560705"/>
          </a:xfrm>
          <a:prstGeom prst="rect">
            <a:avLst/>
          </a:prstGeom>
        </p:spPr>
      </p:pic>
      <p:pic>
        <p:nvPicPr>
          <p:cNvPr id="19" name="Picture 18">
            <a:extLst>
              <a:ext uri="{FF2B5EF4-FFF2-40B4-BE49-F238E27FC236}">
                <a16:creationId xmlns:a16="http://schemas.microsoft.com/office/drawing/2014/main" id="{CC78EA9F-AAB2-3C1A-5D62-F59F2E3CC9B1}"/>
              </a:ext>
            </a:extLst>
          </p:cNvPr>
          <p:cNvPicPr>
            <a:picLocks noChangeAspect="1"/>
          </p:cNvPicPr>
          <p:nvPr/>
        </p:nvPicPr>
        <p:blipFill>
          <a:blip r:embed="rId4"/>
          <a:stretch>
            <a:fillRect/>
          </a:stretch>
        </p:blipFill>
        <p:spPr>
          <a:xfrm>
            <a:off x="190500" y="5498504"/>
            <a:ext cx="8763000" cy="1367276"/>
          </a:xfrm>
          <a:prstGeom prst="rect">
            <a:avLst/>
          </a:prstGeom>
        </p:spPr>
      </p:pic>
      <p:sp>
        <p:nvSpPr>
          <p:cNvPr id="9" name="TextBox 8">
            <a:extLst>
              <a:ext uri="{FF2B5EF4-FFF2-40B4-BE49-F238E27FC236}">
                <a16:creationId xmlns:a16="http://schemas.microsoft.com/office/drawing/2014/main" id="{AD6EF3D6-4F7C-FD07-9E03-7DF0FB3BDFE9}"/>
              </a:ext>
            </a:extLst>
          </p:cNvPr>
          <p:cNvSpPr txBox="1"/>
          <p:nvPr/>
        </p:nvSpPr>
        <p:spPr>
          <a:xfrm>
            <a:off x="457200" y="1221074"/>
            <a:ext cx="4267200" cy="523220"/>
          </a:xfrm>
          <a:prstGeom prst="rect">
            <a:avLst/>
          </a:prstGeom>
          <a:noFill/>
        </p:spPr>
        <p:txBody>
          <a:bodyPr wrap="square" rtlCol="0">
            <a:spAutoFit/>
          </a:bodyPr>
          <a:lstStyle/>
          <a:p>
            <a:r>
              <a:rPr lang="en-US" sz="2800" dirty="0">
                <a:solidFill>
                  <a:schemeClr val="accent2">
                    <a:lumMod val="20000"/>
                    <a:lumOff val="80000"/>
                  </a:schemeClr>
                </a:solidFill>
                <a:latin typeface="Comic Sans MS" panose="030F0702030302020204" pitchFamily="66" charset="0"/>
              </a:rPr>
              <a:t>Do you like ice cream?</a:t>
            </a:r>
          </a:p>
        </p:txBody>
      </p:sp>
    </p:spTree>
    <p:extLst>
      <p:ext uri="{BB962C8B-B14F-4D97-AF65-F5344CB8AC3E}">
        <p14:creationId xmlns:p14="http://schemas.microsoft.com/office/powerpoint/2010/main" val="393939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0B5C-47AB-D85F-DF0A-397983D8C57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8D6CCC4-A0E8-EDD8-61D4-876076F736CF}"/>
              </a:ext>
            </a:extLst>
          </p:cNvPr>
          <p:cNvPicPr>
            <a:picLocks noChangeAspect="1"/>
          </p:cNvPicPr>
          <p:nvPr/>
        </p:nvPicPr>
        <p:blipFill>
          <a:blip r:embed="rId3"/>
          <a:stretch>
            <a:fillRect/>
          </a:stretch>
        </p:blipFill>
        <p:spPr>
          <a:xfrm>
            <a:off x="0" y="984546"/>
            <a:ext cx="9144000" cy="4163917"/>
          </a:xfrm>
          <a:prstGeom prst="rect">
            <a:avLst/>
          </a:prstGeom>
        </p:spPr>
      </p:pic>
      <p:sp>
        <p:nvSpPr>
          <p:cNvPr id="4" name="TextBox 3">
            <a:extLst>
              <a:ext uri="{FF2B5EF4-FFF2-40B4-BE49-F238E27FC236}">
                <a16:creationId xmlns:a16="http://schemas.microsoft.com/office/drawing/2014/main" id="{ECE6BE78-2EA3-8E5B-5228-CFD832267AFC}"/>
              </a:ext>
            </a:extLst>
          </p:cNvPr>
          <p:cNvSpPr txBox="1"/>
          <p:nvPr/>
        </p:nvSpPr>
        <p:spPr>
          <a:xfrm>
            <a:off x="1219200" y="384663"/>
            <a:ext cx="4876800" cy="523220"/>
          </a:xfrm>
          <a:prstGeom prst="rect">
            <a:avLst/>
          </a:prstGeom>
          <a:noFill/>
        </p:spPr>
        <p:txBody>
          <a:bodyPr wrap="square" rtlCol="0">
            <a:spAutoFit/>
          </a:bodyPr>
          <a:lstStyle/>
          <a:p>
            <a:r>
              <a:rPr lang="en-US" sz="2800" dirty="0"/>
              <a:t>How to add questions</a:t>
            </a:r>
            <a:r>
              <a:rPr lang="en-US" dirty="0"/>
              <a:t>:</a:t>
            </a:r>
          </a:p>
        </p:txBody>
      </p:sp>
      <p:grpSp>
        <p:nvGrpSpPr>
          <p:cNvPr id="14" name="Group 13">
            <a:extLst>
              <a:ext uri="{FF2B5EF4-FFF2-40B4-BE49-F238E27FC236}">
                <a16:creationId xmlns:a16="http://schemas.microsoft.com/office/drawing/2014/main" id="{9E4DFCC3-08F8-83AE-953D-042FF57786A4}"/>
              </a:ext>
            </a:extLst>
          </p:cNvPr>
          <p:cNvGrpSpPr/>
          <p:nvPr/>
        </p:nvGrpSpPr>
        <p:grpSpPr>
          <a:xfrm>
            <a:off x="5105400" y="485334"/>
            <a:ext cx="1219200" cy="4315266"/>
            <a:chOff x="4699000" y="485334"/>
            <a:chExt cx="1625600" cy="4315266"/>
          </a:xfrm>
        </p:grpSpPr>
        <p:sp>
          <p:nvSpPr>
            <p:cNvPr id="5" name="TextBox 4">
              <a:extLst>
                <a:ext uri="{FF2B5EF4-FFF2-40B4-BE49-F238E27FC236}">
                  <a16:creationId xmlns:a16="http://schemas.microsoft.com/office/drawing/2014/main" id="{E6D69BA6-D95D-7578-D9FA-9D10CCE6AF75}"/>
                </a:ext>
              </a:extLst>
            </p:cNvPr>
            <p:cNvSpPr txBox="1"/>
            <p:nvPr/>
          </p:nvSpPr>
          <p:spPr>
            <a:xfrm>
              <a:off x="4699000" y="485334"/>
              <a:ext cx="1625600" cy="369332"/>
            </a:xfrm>
            <a:prstGeom prst="rect">
              <a:avLst/>
            </a:prstGeom>
            <a:solidFill>
              <a:schemeClr val="tx1"/>
            </a:solidFill>
          </p:spPr>
          <p:txBody>
            <a:bodyPr wrap="square" rtlCol="0">
              <a:spAutoFit/>
            </a:bodyPr>
            <a:lstStyle/>
            <a:p>
              <a:pPr algn="ctr"/>
              <a:r>
                <a:rPr lang="en-US" dirty="0">
                  <a:solidFill>
                    <a:srgbClr val="0070C0"/>
                  </a:solidFill>
                </a:rPr>
                <a:t>Add Block</a:t>
              </a:r>
            </a:p>
          </p:txBody>
        </p:sp>
        <p:cxnSp>
          <p:nvCxnSpPr>
            <p:cNvPr id="8" name="Straight Arrow Connector 7">
              <a:extLst>
                <a:ext uri="{FF2B5EF4-FFF2-40B4-BE49-F238E27FC236}">
                  <a16:creationId xmlns:a16="http://schemas.microsoft.com/office/drawing/2014/main" id="{614EDA9B-EE43-5B81-C762-BFE977E34C0C}"/>
                </a:ext>
              </a:extLst>
            </p:cNvPr>
            <p:cNvCxnSpPr/>
            <p:nvPr/>
          </p:nvCxnSpPr>
          <p:spPr>
            <a:xfrm flipH="1">
              <a:off x="5334000" y="854666"/>
              <a:ext cx="304800" cy="394593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0F18A9F-FE1D-B1AE-B61E-F8BF0FF1C7E2}"/>
              </a:ext>
            </a:extLst>
          </p:cNvPr>
          <p:cNvGrpSpPr/>
          <p:nvPr/>
        </p:nvGrpSpPr>
        <p:grpSpPr>
          <a:xfrm>
            <a:off x="6477000" y="461888"/>
            <a:ext cx="2133600" cy="4033912"/>
            <a:chOff x="6477000" y="461888"/>
            <a:chExt cx="2133600" cy="4033912"/>
          </a:xfrm>
        </p:grpSpPr>
        <p:sp>
          <p:nvSpPr>
            <p:cNvPr id="6" name="TextBox 5">
              <a:extLst>
                <a:ext uri="{FF2B5EF4-FFF2-40B4-BE49-F238E27FC236}">
                  <a16:creationId xmlns:a16="http://schemas.microsoft.com/office/drawing/2014/main" id="{8B2C950D-7910-8966-0D73-521A643839CC}"/>
                </a:ext>
              </a:extLst>
            </p:cNvPr>
            <p:cNvSpPr txBox="1"/>
            <p:nvPr/>
          </p:nvSpPr>
          <p:spPr>
            <a:xfrm>
              <a:off x="6477000" y="461888"/>
              <a:ext cx="2133600" cy="369332"/>
            </a:xfrm>
            <a:prstGeom prst="rect">
              <a:avLst/>
            </a:prstGeom>
            <a:solidFill>
              <a:srgbClr val="0070C0"/>
            </a:solidFill>
          </p:spPr>
          <p:txBody>
            <a:bodyPr wrap="square" rtlCol="0">
              <a:spAutoFit/>
            </a:bodyPr>
            <a:lstStyle/>
            <a:p>
              <a:pPr algn="ctr"/>
              <a:r>
                <a:rPr lang="en-US" dirty="0"/>
                <a:t>Add new question</a:t>
              </a:r>
            </a:p>
          </p:txBody>
        </p:sp>
        <p:cxnSp>
          <p:nvCxnSpPr>
            <p:cNvPr id="10" name="Straight Arrow Connector 9">
              <a:extLst>
                <a:ext uri="{FF2B5EF4-FFF2-40B4-BE49-F238E27FC236}">
                  <a16:creationId xmlns:a16="http://schemas.microsoft.com/office/drawing/2014/main" id="{5444E584-89D8-DAE7-7D34-72ED67528158}"/>
                </a:ext>
              </a:extLst>
            </p:cNvPr>
            <p:cNvCxnSpPr/>
            <p:nvPr/>
          </p:nvCxnSpPr>
          <p:spPr>
            <a:xfrm>
              <a:off x="7315200" y="854666"/>
              <a:ext cx="838200" cy="364113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8633D8B-123B-4252-FB5A-07232248E26C}"/>
              </a:ext>
            </a:extLst>
          </p:cNvPr>
          <p:cNvGrpSpPr/>
          <p:nvPr/>
        </p:nvGrpSpPr>
        <p:grpSpPr>
          <a:xfrm>
            <a:off x="2743200" y="1388919"/>
            <a:ext cx="4800600" cy="3183081"/>
            <a:chOff x="2743200" y="1388919"/>
            <a:chExt cx="4800600" cy="3183081"/>
          </a:xfrm>
        </p:grpSpPr>
        <p:sp>
          <p:nvSpPr>
            <p:cNvPr id="11" name="TextBox 10">
              <a:extLst>
                <a:ext uri="{FF2B5EF4-FFF2-40B4-BE49-F238E27FC236}">
                  <a16:creationId xmlns:a16="http://schemas.microsoft.com/office/drawing/2014/main" id="{9E21CBB2-9492-1AD6-3850-30B69E6E3243}"/>
                </a:ext>
              </a:extLst>
            </p:cNvPr>
            <p:cNvSpPr txBox="1"/>
            <p:nvPr/>
          </p:nvSpPr>
          <p:spPr>
            <a:xfrm>
              <a:off x="2743200" y="1388919"/>
              <a:ext cx="2133600" cy="369332"/>
            </a:xfrm>
            <a:prstGeom prst="rect">
              <a:avLst/>
            </a:prstGeom>
            <a:noFill/>
            <a:ln w="28575">
              <a:solidFill>
                <a:srgbClr val="0070C0"/>
              </a:solidFill>
            </a:ln>
          </p:spPr>
          <p:txBody>
            <a:bodyPr wrap="square" rtlCol="0">
              <a:spAutoFit/>
            </a:bodyPr>
            <a:lstStyle/>
            <a:p>
              <a:r>
                <a:rPr lang="en-US" dirty="0">
                  <a:solidFill>
                    <a:srgbClr val="0070C0"/>
                  </a:solidFill>
                </a:rPr>
                <a:t>Import from Library</a:t>
              </a:r>
            </a:p>
          </p:txBody>
        </p:sp>
        <p:cxnSp>
          <p:nvCxnSpPr>
            <p:cNvPr id="13" name="Straight Arrow Connector 12">
              <a:extLst>
                <a:ext uri="{FF2B5EF4-FFF2-40B4-BE49-F238E27FC236}">
                  <a16:creationId xmlns:a16="http://schemas.microsoft.com/office/drawing/2014/main" id="{4D84CE75-C34A-666A-1EC7-FE77E48395D8}"/>
                </a:ext>
              </a:extLst>
            </p:cNvPr>
            <p:cNvCxnSpPr/>
            <p:nvPr/>
          </p:nvCxnSpPr>
          <p:spPr>
            <a:xfrm>
              <a:off x="4876800" y="1631429"/>
              <a:ext cx="2667000" cy="294057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C53E2153-26F4-91FE-63ED-DD6DB9121276}"/>
              </a:ext>
            </a:extLst>
          </p:cNvPr>
          <p:cNvSpPr/>
          <p:nvPr/>
        </p:nvSpPr>
        <p:spPr>
          <a:xfrm>
            <a:off x="5029200" y="4836792"/>
            <a:ext cx="914400" cy="425971"/>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0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1F8E4-EE9A-4C53-8E86-1DD3E843F70A}"/>
              </a:ext>
            </a:extLst>
          </p:cNvPr>
          <p:cNvSpPr txBox="1"/>
          <p:nvPr/>
        </p:nvSpPr>
        <p:spPr>
          <a:xfrm>
            <a:off x="304800" y="304800"/>
            <a:ext cx="8686800"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Landing page is “Home” page.</a:t>
            </a:r>
          </a:p>
          <a:p>
            <a:r>
              <a:rPr lang="en-US" sz="2800" dirty="0">
                <a:latin typeface="Arial" panose="020B0604020202020204" pitchFamily="34" charset="0"/>
                <a:cs typeface="Arial" panose="020B0604020202020204" pitchFamily="34" charset="0"/>
              </a:rPr>
              <a:t>Any surveys you have and any collaborations will be visible.</a:t>
            </a:r>
          </a:p>
        </p:txBody>
      </p:sp>
      <p:pic>
        <p:nvPicPr>
          <p:cNvPr id="3" name="Picture 2">
            <a:extLst>
              <a:ext uri="{FF2B5EF4-FFF2-40B4-BE49-F238E27FC236}">
                <a16:creationId xmlns:a16="http://schemas.microsoft.com/office/drawing/2014/main" id="{2C0A30E8-9A97-42FB-8DF0-BF28F288C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28800"/>
            <a:ext cx="8153400" cy="4573547"/>
          </a:xfrm>
          <a:prstGeom prst="rect">
            <a:avLst/>
          </a:prstGeom>
        </p:spPr>
      </p:pic>
    </p:spTree>
    <p:extLst>
      <p:ext uri="{BB962C8B-B14F-4D97-AF65-F5344CB8AC3E}">
        <p14:creationId xmlns:p14="http://schemas.microsoft.com/office/powerpoint/2010/main" val="3208248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08911A-3AAC-48FF-AC58-D538AFB81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09481"/>
            <a:ext cx="8382000" cy="4648519"/>
          </a:xfrm>
          <a:prstGeom prst="rect">
            <a:avLst/>
          </a:prstGeom>
        </p:spPr>
      </p:pic>
      <p:sp>
        <p:nvSpPr>
          <p:cNvPr id="3" name="TextBox 2"/>
          <p:cNvSpPr txBox="1"/>
          <p:nvPr/>
        </p:nvSpPr>
        <p:spPr>
          <a:xfrm>
            <a:off x="533400" y="116056"/>
            <a:ext cx="8229600" cy="461665"/>
          </a:xfrm>
          <a:prstGeom prst="rect">
            <a:avLst/>
          </a:prstGeom>
          <a:noFill/>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Import from Library: Adding Calendar and Date Questions </a:t>
            </a:r>
          </a:p>
        </p:txBody>
      </p:sp>
      <p:sp>
        <p:nvSpPr>
          <p:cNvPr id="4" name="TextBox 3"/>
          <p:cNvSpPr txBox="1"/>
          <p:nvPr/>
        </p:nvSpPr>
        <p:spPr>
          <a:xfrm>
            <a:off x="762000" y="873781"/>
            <a:ext cx="7620000" cy="10772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Qualtrics Library &gt; </a:t>
            </a:r>
            <a:r>
              <a:rPr lang="en-US" sz="3200" dirty="0" err="1">
                <a:latin typeface="Arial" panose="020B0604020202020204" pitchFamily="34" charset="0"/>
                <a:cs typeface="Arial" panose="020B0604020202020204" pitchFamily="34" charset="0"/>
              </a:rPr>
              <a:t>Qulatrics</a:t>
            </a:r>
            <a:r>
              <a:rPr lang="en-US" sz="3200" dirty="0">
                <a:latin typeface="Arial" panose="020B0604020202020204" pitchFamily="34" charset="0"/>
                <a:cs typeface="Arial" panose="020B0604020202020204" pitchFamily="34" charset="0"/>
              </a:rPr>
              <a:t> Library &gt; Demographics &gt; Calendar &amp; Date</a:t>
            </a:r>
          </a:p>
        </p:txBody>
      </p:sp>
      <p:sp>
        <p:nvSpPr>
          <p:cNvPr id="6" name="Oval 5"/>
          <p:cNvSpPr/>
          <p:nvPr/>
        </p:nvSpPr>
        <p:spPr>
          <a:xfrm>
            <a:off x="6245119" y="5410200"/>
            <a:ext cx="990600" cy="457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7567295">
            <a:off x="4644919" y="3202913"/>
            <a:ext cx="914400" cy="341069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6781DBE-9CD8-434F-8491-BAE5DA689092}"/>
              </a:ext>
            </a:extLst>
          </p:cNvPr>
          <p:cNvSpPr/>
          <p:nvPr/>
        </p:nvSpPr>
        <p:spPr>
          <a:xfrm>
            <a:off x="6851439" y="4873912"/>
            <a:ext cx="1301961" cy="3972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355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FE03C-0A8A-4C8A-8807-764017823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162710"/>
          </a:xfrm>
          <a:prstGeom prst="rect">
            <a:avLst/>
          </a:prstGeom>
        </p:spPr>
      </p:pic>
      <p:sp>
        <p:nvSpPr>
          <p:cNvPr id="4" name="TextBox 3">
            <a:extLst>
              <a:ext uri="{FF2B5EF4-FFF2-40B4-BE49-F238E27FC236}">
                <a16:creationId xmlns:a16="http://schemas.microsoft.com/office/drawing/2014/main" id="{DD1B5235-884D-43CA-9AD9-4CDE08E643B7}"/>
              </a:ext>
            </a:extLst>
          </p:cNvPr>
          <p:cNvSpPr txBox="1"/>
          <p:nvPr/>
        </p:nvSpPr>
        <p:spPr>
          <a:xfrm>
            <a:off x="609600" y="310546"/>
            <a:ext cx="7924800" cy="1077218"/>
          </a:xfrm>
          <a:prstGeom prst="rect">
            <a:avLst/>
          </a:prstGeom>
          <a:noFill/>
        </p:spPr>
        <p:txBody>
          <a:bodyPr wrap="square" rtlCol="0">
            <a:spAutoFit/>
          </a:bodyPr>
          <a:lstStyle/>
          <a:p>
            <a:r>
              <a:rPr lang="en-US" sz="3200" dirty="0"/>
              <a:t>Import &gt; Qualtrics Library &gt; Demographics &gt; Calendar &amp; Date Questions</a:t>
            </a:r>
          </a:p>
        </p:txBody>
      </p:sp>
      <p:sp>
        <p:nvSpPr>
          <p:cNvPr id="5" name="Oval 4">
            <a:extLst>
              <a:ext uri="{FF2B5EF4-FFF2-40B4-BE49-F238E27FC236}">
                <a16:creationId xmlns:a16="http://schemas.microsoft.com/office/drawing/2014/main" id="{813D836E-E410-4355-9DEE-A46ED7C9FFDD}"/>
              </a:ext>
            </a:extLst>
          </p:cNvPr>
          <p:cNvSpPr/>
          <p:nvPr/>
        </p:nvSpPr>
        <p:spPr>
          <a:xfrm>
            <a:off x="7315200" y="2667000"/>
            <a:ext cx="1676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666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D4BB8B-3763-45DF-96A4-6EA52796F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135476"/>
          </a:xfrm>
          <a:prstGeom prst="rect">
            <a:avLst/>
          </a:prstGeom>
        </p:spPr>
      </p:pic>
      <p:sp>
        <p:nvSpPr>
          <p:cNvPr id="4" name="TextBox 3">
            <a:extLst>
              <a:ext uri="{FF2B5EF4-FFF2-40B4-BE49-F238E27FC236}">
                <a16:creationId xmlns:a16="http://schemas.microsoft.com/office/drawing/2014/main" id="{D5BF4196-D328-4D28-BE88-F65C3DFFCAE5}"/>
              </a:ext>
            </a:extLst>
          </p:cNvPr>
          <p:cNvSpPr txBox="1"/>
          <p:nvPr/>
        </p:nvSpPr>
        <p:spPr>
          <a:xfrm>
            <a:off x="609600" y="287136"/>
            <a:ext cx="8458200" cy="584775"/>
          </a:xfrm>
          <a:prstGeom prst="rect">
            <a:avLst/>
          </a:prstGeom>
          <a:noFill/>
        </p:spPr>
        <p:txBody>
          <a:bodyPr wrap="square" rtlCol="0">
            <a:spAutoFit/>
          </a:bodyPr>
          <a:lstStyle/>
          <a:p>
            <a:r>
              <a:rPr lang="en-US" sz="3200" dirty="0"/>
              <a:t>3 choices: Bottom 2 are “intelligent” dates</a:t>
            </a:r>
          </a:p>
        </p:txBody>
      </p:sp>
      <p:sp>
        <p:nvSpPr>
          <p:cNvPr id="5" name="Oval 4">
            <a:extLst>
              <a:ext uri="{FF2B5EF4-FFF2-40B4-BE49-F238E27FC236}">
                <a16:creationId xmlns:a16="http://schemas.microsoft.com/office/drawing/2014/main" id="{9A75D48D-FE3E-4560-9C05-8934988BEF4B}"/>
              </a:ext>
            </a:extLst>
          </p:cNvPr>
          <p:cNvSpPr/>
          <p:nvPr/>
        </p:nvSpPr>
        <p:spPr>
          <a:xfrm>
            <a:off x="7239000" y="2743200"/>
            <a:ext cx="18288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72F2533-7FE9-43EB-A91A-81161A2CC308}"/>
              </a:ext>
            </a:extLst>
          </p:cNvPr>
          <p:cNvSpPr/>
          <p:nvPr/>
        </p:nvSpPr>
        <p:spPr>
          <a:xfrm>
            <a:off x="7239000" y="3281247"/>
            <a:ext cx="18288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063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353425" cy="1323439"/>
          </a:xfrm>
          <a:prstGeom prst="rect">
            <a:avLst/>
          </a:prstGeom>
          <a:solidFill>
            <a:srgbClr val="002060"/>
          </a:solidFill>
        </p:spPr>
        <p:txBody>
          <a:bodyPr wrap="square" rtlCol="0">
            <a:spAutoFit/>
          </a:bodyPr>
          <a:lstStyle/>
          <a:p>
            <a:r>
              <a:rPr lang="en-US" sz="4000" dirty="0">
                <a:latin typeface="Arial" panose="020B0604020202020204" pitchFamily="34" charset="0"/>
                <a:cs typeface="Arial" panose="020B0604020202020204" pitchFamily="34" charset="0"/>
              </a:rPr>
              <a:t>Make your survey is tailored and easy to complete!</a:t>
            </a:r>
          </a:p>
        </p:txBody>
      </p:sp>
      <p:sp>
        <p:nvSpPr>
          <p:cNvPr id="3" name="TextBox 2"/>
          <p:cNvSpPr txBox="1"/>
          <p:nvPr/>
        </p:nvSpPr>
        <p:spPr>
          <a:xfrm>
            <a:off x="533400" y="1654197"/>
            <a:ext cx="7772400"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If asking today’s date and know all will be surveyed in 2025, you can delete the year column.</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Or if just want participant’s birth month, you can only keep the month column.</a:t>
            </a:r>
          </a:p>
        </p:txBody>
      </p:sp>
      <p:sp>
        <p:nvSpPr>
          <p:cNvPr id="4" name="TextBox 3">
            <a:extLst>
              <a:ext uri="{FF2B5EF4-FFF2-40B4-BE49-F238E27FC236}">
                <a16:creationId xmlns:a16="http://schemas.microsoft.com/office/drawing/2014/main" id="{767E9117-DA35-448D-829C-48AC5FB59DB7}"/>
              </a:ext>
            </a:extLst>
          </p:cNvPr>
          <p:cNvSpPr txBox="1"/>
          <p:nvPr/>
        </p:nvSpPr>
        <p:spPr>
          <a:xfrm>
            <a:off x="609600" y="4906074"/>
            <a:ext cx="7924800" cy="1631216"/>
          </a:xfrm>
          <a:prstGeom prst="rect">
            <a:avLst/>
          </a:prstGeom>
          <a:solidFill>
            <a:schemeClr val="bg1"/>
          </a:solidFill>
        </p:spPr>
        <p:txBody>
          <a:bodyPr wrap="square" rtlCol="0">
            <a:spAutoFit/>
          </a:bodyPr>
          <a:lstStyle/>
          <a:p>
            <a:r>
              <a:rPr lang="en-US" sz="3200" dirty="0"/>
              <a:t>Only collect information to the level of what you need (but make sure you are collecting what you need)</a:t>
            </a:r>
            <a:r>
              <a:rPr lang="en-US" sz="3600" dirty="0"/>
              <a:t>!</a:t>
            </a:r>
          </a:p>
        </p:txBody>
      </p:sp>
    </p:spTree>
    <p:extLst>
      <p:ext uri="{BB962C8B-B14F-4D97-AF65-F5344CB8AC3E}">
        <p14:creationId xmlns:p14="http://schemas.microsoft.com/office/powerpoint/2010/main" val="3896297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739ACC-D9AF-4CFD-A7E1-6FBB2F8E0B8A}"/>
              </a:ext>
            </a:extLst>
          </p:cNvPr>
          <p:cNvSpPr txBox="1"/>
          <p:nvPr/>
        </p:nvSpPr>
        <p:spPr>
          <a:xfrm>
            <a:off x="685800" y="685800"/>
            <a:ext cx="8153400" cy="1754326"/>
          </a:xfrm>
          <a:prstGeom prst="rect">
            <a:avLst/>
          </a:prstGeom>
          <a:noFill/>
        </p:spPr>
        <p:txBody>
          <a:bodyPr wrap="square" rtlCol="0">
            <a:spAutoFit/>
          </a:bodyPr>
          <a:lstStyle/>
          <a:p>
            <a:r>
              <a:rPr lang="en-US" sz="3600" dirty="0"/>
              <a:t>With that said, Qualtrics </a:t>
            </a:r>
            <a:r>
              <a:rPr lang="en-US" sz="3600" i="1" dirty="0"/>
              <a:t>automatically</a:t>
            </a:r>
            <a:r>
              <a:rPr lang="en-US" sz="3600" dirty="0"/>
              <a:t> records the date and time that the survey is started and completed.</a:t>
            </a:r>
          </a:p>
        </p:txBody>
      </p:sp>
      <p:sp>
        <p:nvSpPr>
          <p:cNvPr id="3" name="TextBox 2">
            <a:extLst>
              <a:ext uri="{FF2B5EF4-FFF2-40B4-BE49-F238E27FC236}">
                <a16:creationId xmlns:a16="http://schemas.microsoft.com/office/drawing/2014/main" id="{23265694-AA97-4F09-B105-4499773E5789}"/>
              </a:ext>
            </a:extLst>
          </p:cNvPr>
          <p:cNvSpPr txBox="1"/>
          <p:nvPr/>
        </p:nvSpPr>
        <p:spPr>
          <a:xfrm>
            <a:off x="718457" y="2828835"/>
            <a:ext cx="7086600" cy="1754326"/>
          </a:xfrm>
          <a:prstGeom prst="rect">
            <a:avLst/>
          </a:prstGeom>
          <a:noFill/>
        </p:spPr>
        <p:txBody>
          <a:bodyPr wrap="square" rtlCol="0">
            <a:spAutoFit/>
          </a:bodyPr>
          <a:lstStyle/>
          <a:p>
            <a:r>
              <a:rPr lang="en-US" sz="3600" dirty="0"/>
              <a:t>Could rely on the Qualtrics info in the former example case - one less question for respondent</a:t>
            </a:r>
          </a:p>
        </p:txBody>
      </p:sp>
      <p:pic>
        <p:nvPicPr>
          <p:cNvPr id="3076" name="Picture 4" descr="9 Reasons You're Always Feeling Tired – Cleveland Clinic Health Essentials">
            <a:extLst>
              <a:ext uri="{FF2B5EF4-FFF2-40B4-BE49-F238E27FC236}">
                <a16:creationId xmlns:a16="http://schemas.microsoft.com/office/drawing/2014/main" id="{364E1297-6961-4E94-8ABC-5F1AD174D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787" y="4800600"/>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93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A99B2F-7251-4284-8068-1E567C5080AF}"/>
              </a:ext>
            </a:extLst>
          </p:cNvPr>
          <p:cNvSpPr txBox="1"/>
          <p:nvPr/>
        </p:nvSpPr>
        <p:spPr>
          <a:xfrm>
            <a:off x="3086100" y="381000"/>
            <a:ext cx="3200400" cy="584775"/>
          </a:xfrm>
          <a:prstGeom prst="rect">
            <a:avLst/>
          </a:prstGeom>
          <a:noFill/>
        </p:spPr>
        <p:txBody>
          <a:bodyPr wrap="square" rtlCol="0">
            <a:spAutoFit/>
          </a:bodyPr>
          <a:lstStyle/>
          <a:p>
            <a:r>
              <a:rPr lang="en-US" sz="3200" dirty="0"/>
              <a:t>End of Survey</a:t>
            </a:r>
          </a:p>
        </p:txBody>
      </p:sp>
      <p:sp>
        <p:nvSpPr>
          <p:cNvPr id="3" name="TextBox 2">
            <a:extLst>
              <a:ext uri="{FF2B5EF4-FFF2-40B4-BE49-F238E27FC236}">
                <a16:creationId xmlns:a16="http://schemas.microsoft.com/office/drawing/2014/main" id="{1207FF9A-5B7B-41D5-BE64-EA2EEF782741}"/>
              </a:ext>
            </a:extLst>
          </p:cNvPr>
          <p:cNvSpPr txBox="1"/>
          <p:nvPr/>
        </p:nvSpPr>
        <p:spPr>
          <a:xfrm>
            <a:off x="762000" y="1219200"/>
            <a:ext cx="7962900" cy="1569660"/>
          </a:xfrm>
          <a:prstGeom prst="rect">
            <a:avLst/>
          </a:prstGeom>
          <a:noFill/>
        </p:spPr>
        <p:txBody>
          <a:bodyPr wrap="square" rtlCol="0">
            <a:spAutoFit/>
          </a:bodyPr>
          <a:lstStyle/>
          <a:p>
            <a:r>
              <a:rPr lang="en-US" sz="3200" dirty="0"/>
              <a:t>Can customize verbiage at end of survey by Edit end of survey and making a “custom” message.</a:t>
            </a:r>
          </a:p>
        </p:txBody>
      </p:sp>
      <p:pic>
        <p:nvPicPr>
          <p:cNvPr id="7" name="Picture 6">
            <a:extLst>
              <a:ext uri="{FF2B5EF4-FFF2-40B4-BE49-F238E27FC236}">
                <a16:creationId xmlns:a16="http://schemas.microsoft.com/office/drawing/2014/main" id="{998EC601-D254-457A-9F81-A29EC466B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8" y="3124200"/>
            <a:ext cx="9144000" cy="2930148"/>
          </a:xfrm>
          <a:prstGeom prst="rect">
            <a:avLst/>
          </a:prstGeom>
        </p:spPr>
      </p:pic>
      <p:sp>
        <p:nvSpPr>
          <p:cNvPr id="8" name="Oval 7">
            <a:extLst>
              <a:ext uri="{FF2B5EF4-FFF2-40B4-BE49-F238E27FC236}">
                <a16:creationId xmlns:a16="http://schemas.microsoft.com/office/drawing/2014/main" id="{B666E1E0-23F5-4017-B41A-4E2B12C76756}"/>
              </a:ext>
            </a:extLst>
          </p:cNvPr>
          <p:cNvSpPr/>
          <p:nvPr/>
        </p:nvSpPr>
        <p:spPr>
          <a:xfrm>
            <a:off x="152400" y="4179893"/>
            <a:ext cx="990600" cy="27425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D28605B-D925-45BE-AB64-FE8A6852B473}"/>
              </a:ext>
            </a:extLst>
          </p:cNvPr>
          <p:cNvCxnSpPr/>
          <p:nvPr/>
        </p:nvCxnSpPr>
        <p:spPr>
          <a:xfrm flipH="1">
            <a:off x="914400" y="2667000"/>
            <a:ext cx="609600" cy="14478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9AD59A-B51C-4441-B623-4BE29B2CA244}"/>
              </a:ext>
            </a:extLst>
          </p:cNvPr>
          <p:cNvCxnSpPr/>
          <p:nvPr/>
        </p:nvCxnSpPr>
        <p:spPr>
          <a:xfrm>
            <a:off x="1524000" y="2667000"/>
            <a:ext cx="990600" cy="27432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196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O CAA Yr 1: Reminder / 'Kat Not Vicky' On Monday 16th/23rd January">
            <a:extLst>
              <a:ext uri="{FF2B5EF4-FFF2-40B4-BE49-F238E27FC236}">
                <a16:creationId xmlns:a16="http://schemas.microsoft.com/office/drawing/2014/main" id="{130DA5DE-A2B5-4358-008A-6439AF6180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45306"/>
            <a:ext cx="293295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0E6DF2-1173-D365-AFFA-152BDADEEDA5}"/>
              </a:ext>
            </a:extLst>
          </p:cNvPr>
          <p:cNvSpPr txBox="1"/>
          <p:nvPr/>
        </p:nvSpPr>
        <p:spPr>
          <a:xfrm>
            <a:off x="4114800" y="990600"/>
            <a:ext cx="3581400" cy="584775"/>
          </a:xfrm>
          <a:prstGeom prst="rect">
            <a:avLst/>
          </a:prstGeom>
          <a:noFill/>
        </p:spPr>
        <p:txBody>
          <a:bodyPr wrap="square" rtlCol="0">
            <a:spAutoFit/>
          </a:bodyPr>
          <a:lstStyle/>
          <a:p>
            <a:r>
              <a:rPr lang="en-US" sz="3200" dirty="0"/>
              <a:t>Check spelling</a:t>
            </a:r>
          </a:p>
        </p:txBody>
      </p:sp>
      <p:sp>
        <p:nvSpPr>
          <p:cNvPr id="3" name="TextBox 2">
            <a:extLst>
              <a:ext uri="{FF2B5EF4-FFF2-40B4-BE49-F238E27FC236}">
                <a16:creationId xmlns:a16="http://schemas.microsoft.com/office/drawing/2014/main" id="{C3E4EDD7-BF5E-82F6-95C1-DAB094783EE3}"/>
              </a:ext>
            </a:extLst>
          </p:cNvPr>
          <p:cNvSpPr txBox="1"/>
          <p:nvPr/>
        </p:nvSpPr>
        <p:spPr>
          <a:xfrm>
            <a:off x="4114800" y="1981200"/>
            <a:ext cx="4648200" cy="1077218"/>
          </a:xfrm>
          <a:prstGeom prst="rect">
            <a:avLst/>
          </a:prstGeom>
          <a:noFill/>
        </p:spPr>
        <p:txBody>
          <a:bodyPr wrap="square" rtlCol="0">
            <a:spAutoFit/>
          </a:bodyPr>
          <a:lstStyle/>
          <a:p>
            <a:r>
              <a:rPr lang="en-US" sz="3200" dirty="0"/>
              <a:t>Remove unwanted “help” text</a:t>
            </a:r>
          </a:p>
        </p:txBody>
      </p:sp>
      <p:sp>
        <p:nvSpPr>
          <p:cNvPr id="4" name="TextBox 3">
            <a:extLst>
              <a:ext uri="{FF2B5EF4-FFF2-40B4-BE49-F238E27FC236}">
                <a16:creationId xmlns:a16="http://schemas.microsoft.com/office/drawing/2014/main" id="{D0199973-3598-32B0-06C3-3EDE1114D636}"/>
              </a:ext>
            </a:extLst>
          </p:cNvPr>
          <p:cNvSpPr txBox="1"/>
          <p:nvPr/>
        </p:nvSpPr>
        <p:spPr>
          <a:xfrm>
            <a:off x="4114800" y="3505200"/>
            <a:ext cx="4648200" cy="1077218"/>
          </a:xfrm>
          <a:prstGeom prst="rect">
            <a:avLst/>
          </a:prstGeom>
          <a:noFill/>
        </p:spPr>
        <p:txBody>
          <a:bodyPr wrap="square" rtlCol="0">
            <a:spAutoFit/>
          </a:bodyPr>
          <a:lstStyle/>
          <a:p>
            <a:r>
              <a:rPr lang="en-US" sz="3200" dirty="0"/>
              <a:t>Remove extra questions and/or blocks</a:t>
            </a:r>
          </a:p>
        </p:txBody>
      </p:sp>
    </p:spTree>
    <p:extLst>
      <p:ext uri="{BB962C8B-B14F-4D97-AF65-F5344CB8AC3E}">
        <p14:creationId xmlns:p14="http://schemas.microsoft.com/office/powerpoint/2010/main" val="1729106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BD56F5-AFEB-4BE3-91F9-75E4ECF10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79" y="2702834"/>
            <a:ext cx="7239000" cy="4134384"/>
          </a:xfrm>
          <a:prstGeom prst="rect">
            <a:avLst/>
          </a:prstGeom>
        </p:spPr>
      </p:pic>
      <p:sp>
        <p:nvSpPr>
          <p:cNvPr id="2" name="TextBox 1">
            <a:extLst>
              <a:ext uri="{FF2B5EF4-FFF2-40B4-BE49-F238E27FC236}">
                <a16:creationId xmlns:a16="http://schemas.microsoft.com/office/drawing/2014/main" id="{9A564A02-861F-4C94-AE21-B8A880CCCEDD}"/>
              </a:ext>
            </a:extLst>
          </p:cNvPr>
          <p:cNvSpPr txBox="1"/>
          <p:nvPr/>
        </p:nvSpPr>
        <p:spPr>
          <a:xfrm>
            <a:off x="1066800" y="613235"/>
            <a:ext cx="4800600" cy="646331"/>
          </a:xfrm>
          <a:prstGeom prst="rect">
            <a:avLst/>
          </a:prstGeom>
          <a:noFill/>
        </p:spPr>
        <p:txBody>
          <a:bodyPr wrap="square" rtlCol="0">
            <a:spAutoFit/>
          </a:bodyPr>
          <a:lstStyle/>
          <a:p>
            <a:r>
              <a:rPr lang="en-US" sz="3600" dirty="0"/>
              <a:t>Survey Flow</a:t>
            </a:r>
          </a:p>
        </p:txBody>
      </p:sp>
      <p:sp>
        <p:nvSpPr>
          <p:cNvPr id="3" name="TextBox 2">
            <a:extLst>
              <a:ext uri="{FF2B5EF4-FFF2-40B4-BE49-F238E27FC236}">
                <a16:creationId xmlns:a16="http://schemas.microsoft.com/office/drawing/2014/main" id="{CB704AC1-CBF3-4D9F-BBD5-4FDA54F5E04D}"/>
              </a:ext>
            </a:extLst>
          </p:cNvPr>
          <p:cNvSpPr txBox="1"/>
          <p:nvPr/>
        </p:nvSpPr>
        <p:spPr>
          <a:xfrm>
            <a:off x="1676400" y="1442591"/>
            <a:ext cx="5638800" cy="1077218"/>
          </a:xfrm>
          <a:prstGeom prst="rect">
            <a:avLst/>
          </a:prstGeom>
          <a:noFill/>
        </p:spPr>
        <p:txBody>
          <a:bodyPr wrap="square" rtlCol="0">
            <a:spAutoFit/>
          </a:bodyPr>
          <a:lstStyle/>
          <a:p>
            <a:r>
              <a:rPr lang="en-US" sz="3200" dirty="0"/>
              <a:t>Easy way to move around different question BLOCKS</a:t>
            </a:r>
          </a:p>
        </p:txBody>
      </p:sp>
      <p:pic>
        <p:nvPicPr>
          <p:cNvPr id="5" name="Picture 4">
            <a:extLst>
              <a:ext uri="{FF2B5EF4-FFF2-40B4-BE49-F238E27FC236}">
                <a16:creationId xmlns:a16="http://schemas.microsoft.com/office/drawing/2014/main" id="{4C435FFD-C4D0-48EC-971D-3154EE51B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959" y="0"/>
            <a:ext cx="781159" cy="3629532"/>
          </a:xfrm>
          <a:prstGeom prst="rect">
            <a:avLst/>
          </a:prstGeom>
        </p:spPr>
      </p:pic>
      <p:sp>
        <p:nvSpPr>
          <p:cNvPr id="6" name="Oval 5">
            <a:extLst>
              <a:ext uri="{FF2B5EF4-FFF2-40B4-BE49-F238E27FC236}">
                <a16:creationId xmlns:a16="http://schemas.microsoft.com/office/drawing/2014/main" id="{A9E6A0C5-0BEE-4BC8-BF9E-8C335B3EF867}"/>
              </a:ext>
            </a:extLst>
          </p:cNvPr>
          <p:cNvSpPr/>
          <p:nvPr/>
        </p:nvSpPr>
        <p:spPr>
          <a:xfrm>
            <a:off x="8234904" y="2436134"/>
            <a:ext cx="857359"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1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E3749-8025-468F-8CCA-CAE285151975}"/>
              </a:ext>
            </a:extLst>
          </p:cNvPr>
          <p:cNvSpPr txBox="1"/>
          <p:nvPr/>
        </p:nvSpPr>
        <p:spPr>
          <a:xfrm>
            <a:off x="1600200" y="457854"/>
            <a:ext cx="6705600" cy="584775"/>
          </a:xfrm>
          <a:prstGeom prst="rect">
            <a:avLst/>
          </a:prstGeom>
          <a:noFill/>
        </p:spPr>
        <p:txBody>
          <a:bodyPr wrap="square" rtlCol="0">
            <a:spAutoFit/>
          </a:bodyPr>
          <a:lstStyle/>
          <a:p>
            <a:r>
              <a:rPr lang="en-US" sz="3200" dirty="0"/>
              <a:t>Look and feel </a:t>
            </a:r>
            <a:r>
              <a:rPr lang="en-US" sz="2000" dirty="0"/>
              <a:t>(looks like a paint roller)</a:t>
            </a:r>
          </a:p>
        </p:txBody>
      </p:sp>
      <p:sp>
        <p:nvSpPr>
          <p:cNvPr id="3" name="TextBox 2">
            <a:extLst>
              <a:ext uri="{FF2B5EF4-FFF2-40B4-BE49-F238E27FC236}">
                <a16:creationId xmlns:a16="http://schemas.microsoft.com/office/drawing/2014/main" id="{7CEAF5EC-CC00-456F-8A21-1B4A626B67CA}"/>
              </a:ext>
            </a:extLst>
          </p:cNvPr>
          <p:cNvSpPr txBox="1"/>
          <p:nvPr/>
        </p:nvSpPr>
        <p:spPr>
          <a:xfrm>
            <a:off x="762000" y="1524000"/>
            <a:ext cx="7391400" cy="523220"/>
          </a:xfrm>
          <a:prstGeom prst="rect">
            <a:avLst/>
          </a:prstGeom>
          <a:noFill/>
        </p:spPr>
        <p:txBody>
          <a:bodyPr wrap="square" rtlCol="0">
            <a:spAutoFit/>
          </a:bodyPr>
          <a:lstStyle/>
          <a:p>
            <a:r>
              <a:rPr lang="en-US" sz="2800" dirty="0"/>
              <a:t>Most </a:t>
            </a:r>
            <a:r>
              <a:rPr lang="en-US" sz="2800" dirty="0" err="1"/>
              <a:t>UArizona</a:t>
            </a:r>
            <a:r>
              <a:rPr lang="en-US" sz="2800" dirty="0"/>
              <a:t> Colleges have preset themes</a:t>
            </a:r>
          </a:p>
        </p:txBody>
      </p:sp>
      <p:sp>
        <p:nvSpPr>
          <p:cNvPr id="4" name="TextBox 3">
            <a:extLst>
              <a:ext uri="{FF2B5EF4-FFF2-40B4-BE49-F238E27FC236}">
                <a16:creationId xmlns:a16="http://schemas.microsoft.com/office/drawing/2014/main" id="{A51A3A6F-6AC4-4738-8429-0BAB2D463883}"/>
              </a:ext>
            </a:extLst>
          </p:cNvPr>
          <p:cNvSpPr txBox="1"/>
          <p:nvPr/>
        </p:nvSpPr>
        <p:spPr>
          <a:xfrm>
            <a:off x="732692" y="2272743"/>
            <a:ext cx="7086600" cy="523220"/>
          </a:xfrm>
          <a:prstGeom prst="rect">
            <a:avLst/>
          </a:prstGeom>
          <a:noFill/>
        </p:spPr>
        <p:txBody>
          <a:bodyPr wrap="square" rtlCol="0">
            <a:spAutoFit/>
          </a:bodyPr>
          <a:lstStyle/>
          <a:p>
            <a:r>
              <a:rPr lang="en-US" sz="2800" dirty="0"/>
              <a:t>Also Presets from Qualtrics</a:t>
            </a:r>
          </a:p>
        </p:txBody>
      </p:sp>
      <p:sp>
        <p:nvSpPr>
          <p:cNvPr id="5" name="TextBox 4">
            <a:extLst>
              <a:ext uri="{FF2B5EF4-FFF2-40B4-BE49-F238E27FC236}">
                <a16:creationId xmlns:a16="http://schemas.microsoft.com/office/drawing/2014/main" id="{4A40DDE6-F23C-4B7E-86A7-F0E9A0C3F0D8}"/>
              </a:ext>
            </a:extLst>
          </p:cNvPr>
          <p:cNvSpPr txBox="1"/>
          <p:nvPr/>
        </p:nvSpPr>
        <p:spPr>
          <a:xfrm>
            <a:off x="732692" y="3071172"/>
            <a:ext cx="7924800" cy="954107"/>
          </a:xfrm>
          <a:prstGeom prst="rect">
            <a:avLst/>
          </a:prstGeom>
          <a:noFill/>
        </p:spPr>
        <p:txBody>
          <a:bodyPr wrap="square" rtlCol="0">
            <a:spAutoFit/>
          </a:bodyPr>
          <a:lstStyle/>
          <a:p>
            <a:r>
              <a:rPr lang="en-US" sz="2800" dirty="0"/>
              <a:t>General – adding Progress bar, Next &amp; Back buttons etc.</a:t>
            </a:r>
          </a:p>
        </p:txBody>
      </p:sp>
      <p:pic>
        <p:nvPicPr>
          <p:cNvPr id="8194" name="Picture 2" descr="This Is Why You Should Improve Your Website&amp;#39;s &amp;#39;Look and Feel&amp;#39; | by by the  way, Hi | by the way, Hi | Medium">
            <a:extLst>
              <a:ext uri="{FF2B5EF4-FFF2-40B4-BE49-F238E27FC236}">
                <a16:creationId xmlns:a16="http://schemas.microsoft.com/office/drawing/2014/main" id="{977853AD-97FB-413E-840F-57CE00CEE7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4768" y="4005222"/>
            <a:ext cx="4260271" cy="2394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2757512-C179-47F6-AF36-FEFC7AE82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581" y="152400"/>
            <a:ext cx="781159" cy="3629532"/>
          </a:xfrm>
          <a:prstGeom prst="rect">
            <a:avLst/>
          </a:prstGeom>
        </p:spPr>
      </p:pic>
      <p:sp>
        <p:nvSpPr>
          <p:cNvPr id="8" name="Oval 7">
            <a:extLst>
              <a:ext uri="{FF2B5EF4-FFF2-40B4-BE49-F238E27FC236}">
                <a16:creationId xmlns:a16="http://schemas.microsoft.com/office/drawing/2014/main" id="{CFAB9C1A-258D-4750-9AB0-7B10A43C4349}"/>
              </a:ext>
            </a:extLst>
          </p:cNvPr>
          <p:cNvSpPr/>
          <p:nvPr/>
        </p:nvSpPr>
        <p:spPr>
          <a:xfrm>
            <a:off x="8153400" y="2612592"/>
            <a:ext cx="889340" cy="4803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E3749-8025-468F-8CCA-CAE285151975}"/>
              </a:ext>
            </a:extLst>
          </p:cNvPr>
          <p:cNvSpPr txBox="1"/>
          <p:nvPr/>
        </p:nvSpPr>
        <p:spPr>
          <a:xfrm>
            <a:off x="1600200" y="457854"/>
            <a:ext cx="6705600" cy="584775"/>
          </a:xfrm>
          <a:prstGeom prst="rect">
            <a:avLst/>
          </a:prstGeom>
          <a:noFill/>
        </p:spPr>
        <p:txBody>
          <a:bodyPr wrap="square" rtlCol="0">
            <a:spAutoFit/>
          </a:bodyPr>
          <a:lstStyle/>
          <a:p>
            <a:r>
              <a:rPr lang="en-US" sz="3200" dirty="0"/>
              <a:t>Look and feel </a:t>
            </a:r>
            <a:r>
              <a:rPr lang="en-US" sz="2000" dirty="0"/>
              <a:t>– </a:t>
            </a:r>
            <a:r>
              <a:rPr lang="en-US" sz="3200" dirty="0"/>
              <a:t>Theme</a:t>
            </a:r>
            <a:r>
              <a:rPr lang="en-US" sz="2000" dirty="0"/>
              <a:t> </a:t>
            </a:r>
            <a:r>
              <a:rPr lang="en-US" sz="3200" dirty="0"/>
              <a:t>Presets</a:t>
            </a:r>
          </a:p>
        </p:txBody>
      </p:sp>
      <p:pic>
        <p:nvPicPr>
          <p:cNvPr id="4" name="Picture 3">
            <a:extLst>
              <a:ext uri="{FF2B5EF4-FFF2-40B4-BE49-F238E27FC236}">
                <a16:creationId xmlns:a16="http://schemas.microsoft.com/office/drawing/2014/main" id="{A8C60733-EEC5-1F0E-09EA-7E776422FB53}"/>
              </a:ext>
            </a:extLst>
          </p:cNvPr>
          <p:cNvPicPr>
            <a:picLocks noChangeAspect="1"/>
          </p:cNvPicPr>
          <p:nvPr/>
        </p:nvPicPr>
        <p:blipFill>
          <a:blip r:embed="rId3"/>
          <a:stretch>
            <a:fillRect/>
          </a:stretch>
        </p:blipFill>
        <p:spPr>
          <a:xfrm>
            <a:off x="0" y="1676400"/>
            <a:ext cx="9144000" cy="4648200"/>
          </a:xfrm>
          <a:prstGeom prst="rect">
            <a:avLst/>
          </a:prstGeom>
        </p:spPr>
      </p:pic>
    </p:spTree>
    <p:extLst>
      <p:ext uri="{BB962C8B-B14F-4D97-AF65-F5344CB8AC3E}">
        <p14:creationId xmlns:p14="http://schemas.microsoft.com/office/powerpoint/2010/main" val="359028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B8407-71B0-1E01-AB04-BDA7F2C3C0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04036E-122B-C500-57A9-9442E3C90328}"/>
              </a:ext>
            </a:extLst>
          </p:cNvPr>
          <p:cNvSpPr txBox="1"/>
          <p:nvPr/>
        </p:nvSpPr>
        <p:spPr>
          <a:xfrm>
            <a:off x="2133600" y="801470"/>
            <a:ext cx="46482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Welcome Dashboard</a:t>
            </a:r>
          </a:p>
        </p:txBody>
      </p:sp>
      <p:sp>
        <p:nvSpPr>
          <p:cNvPr id="2" name="TextBox 1">
            <a:extLst>
              <a:ext uri="{FF2B5EF4-FFF2-40B4-BE49-F238E27FC236}">
                <a16:creationId xmlns:a16="http://schemas.microsoft.com/office/drawing/2014/main" id="{986AF63B-1909-63BA-4AF3-1440EA8FE887}"/>
              </a:ext>
            </a:extLst>
          </p:cNvPr>
          <p:cNvSpPr txBox="1"/>
          <p:nvPr/>
        </p:nvSpPr>
        <p:spPr>
          <a:xfrm>
            <a:off x="304800" y="240151"/>
            <a:ext cx="85344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It is possible that Qualtrics took you directly to the </a:t>
            </a:r>
          </a:p>
        </p:txBody>
      </p:sp>
      <p:pic>
        <p:nvPicPr>
          <p:cNvPr id="7" name="Picture 6" descr="A screenshot of a computer&#10;&#10;Description automatically generated">
            <a:extLst>
              <a:ext uri="{FF2B5EF4-FFF2-40B4-BE49-F238E27FC236}">
                <a16:creationId xmlns:a16="http://schemas.microsoft.com/office/drawing/2014/main" id="{5E7D2F92-1955-D404-6C87-400B88101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5388990"/>
          </a:xfrm>
          <a:prstGeom prst="rect">
            <a:avLst/>
          </a:prstGeom>
        </p:spPr>
      </p:pic>
    </p:spTree>
    <p:extLst>
      <p:ext uri="{BB962C8B-B14F-4D97-AF65-F5344CB8AC3E}">
        <p14:creationId xmlns:p14="http://schemas.microsoft.com/office/powerpoint/2010/main" val="4068491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E3749-8025-468F-8CCA-CAE285151975}"/>
              </a:ext>
            </a:extLst>
          </p:cNvPr>
          <p:cNvSpPr txBox="1"/>
          <p:nvPr/>
        </p:nvSpPr>
        <p:spPr>
          <a:xfrm>
            <a:off x="1676400" y="91924"/>
            <a:ext cx="6705600" cy="584775"/>
          </a:xfrm>
          <a:prstGeom prst="rect">
            <a:avLst/>
          </a:prstGeom>
          <a:noFill/>
        </p:spPr>
        <p:txBody>
          <a:bodyPr wrap="square" rtlCol="0">
            <a:spAutoFit/>
          </a:bodyPr>
          <a:lstStyle/>
          <a:p>
            <a:r>
              <a:rPr lang="en-US" sz="3200" dirty="0"/>
              <a:t>Look and feel </a:t>
            </a:r>
            <a:r>
              <a:rPr lang="en-US" sz="2000" dirty="0"/>
              <a:t>– </a:t>
            </a:r>
            <a:r>
              <a:rPr lang="en-US" sz="3200" dirty="0"/>
              <a:t>Layout options</a:t>
            </a:r>
          </a:p>
        </p:txBody>
      </p:sp>
      <p:sp>
        <p:nvSpPr>
          <p:cNvPr id="5" name="TextBox 4">
            <a:extLst>
              <a:ext uri="{FF2B5EF4-FFF2-40B4-BE49-F238E27FC236}">
                <a16:creationId xmlns:a16="http://schemas.microsoft.com/office/drawing/2014/main" id="{BA9E8F40-D175-4B3D-B8A1-745617A50797}"/>
              </a:ext>
            </a:extLst>
          </p:cNvPr>
          <p:cNvSpPr txBox="1"/>
          <p:nvPr/>
        </p:nvSpPr>
        <p:spPr>
          <a:xfrm>
            <a:off x="2362200" y="806519"/>
            <a:ext cx="4419600" cy="584775"/>
          </a:xfrm>
          <a:prstGeom prst="rect">
            <a:avLst/>
          </a:prstGeom>
          <a:noFill/>
        </p:spPr>
        <p:txBody>
          <a:bodyPr wrap="square" rtlCol="0">
            <a:spAutoFit/>
          </a:bodyPr>
          <a:lstStyle/>
          <a:p>
            <a:r>
              <a:rPr lang="en-US" sz="3200" dirty="0"/>
              <a:t>How questions appear</a:t>
            </a:r>
          </a:p>
        </p:txBody>
      </p:sp>
      <p:pic>
        <p:nvPicPr>
          <p:cNvPr id="6" name="Picture 5">
            <a:extLst>
              <a:ext uri="{FF2B5EF4-FFF2-40B4-BE49-F238E27FC236}">
                <a16:creationId xmlns:a16="http://schemas.microsoft.com/office/drawing/2014/main" id="{5DE9D9E2-5F43-24F8-42E5-18B6AC70BDB8}"/>
              </a:ext>
            </a:extLst>
          </p:cNvPr>
          <p:cNvPicPr>
            <a:picLocks noChangeAspect="1"/>
          </p:cNvPicPr>
          <p:nvPr/>
        </p:nvPicPr>
        <p:blipFill>
          <a:blip r:embed="rId3"/>
          <a:stretch>
            <a:fillRect/>
          </a:stretch>
        </p:blipFill>
        <p:spPr>
          <a:xfrm>
            <a:off x="0" y="1752600"/>
            <a:ext cx="9144000" cy="4876800"/>
          </a:xfrm>
          <a:prstGeom prst="rect">
            <a:avLst/>
          </a:prstGeom>
        </p:spPr>
      </p:pic>
    </p:spTree>
    <p:extLst>
      <p:ext uri="{BB962C8B-B14F-4D97-AF65-F5344CB8AC3E}">
        <p14:creationId xmlns:p14="http://schemas.microsoft.com/office/powerpoint/2010/main" val="1789207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0537-9CB8-6E6F-FE74-50D7035E8A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447B56-CA35-F456-B21B-D329F230ABD6}"/>
              </a:ext>
            </a:extLst>
          </p:cNvPr>
          <p:cNvSpPr txBox="1"/>
          <p:nvPr/>
        </p:nvSpPr>
        <p:spPr>
          <a:xfrm>
            <a:off x="2718288" y="265324"/>
            <a:ext cx="4114800" cy="646331"/>
          </a:xfrm>
          <a:prstGeom prst="rect">
            <a:avLst/>
          </a:prstGeom>
          <a:noFill/>
        </p:spPr>
        <p:txBody>
          <a:bodyPr wrap="square" rtlCol="0">
            <a:spAutoFit/>
          </a:bodyPr>
          <a:lstStyle/>
          <a:p>
            <a:r>
              <a:rPr lang="en-US" sz="3600" dirty="0"/>
              <a:t>Survey Options</a:t>
            </a:r>
          </a:p>
        </p:txBody>
      </p:sp>
      <p:sp>
        <p:nvSpPr>
          <p:cNvPr id="3" name="TextBox 2">
            <a:extLst>
              <a:ext uri="{FF2B5EF4-FFF2-40B4-BE49-F238E27FC236}">
                <a16:creationId xmlns:a16="http://schemas.microsoft.com/office/drawing/2014/main" id="{B048A37A-2AC6-6C44-3E88-17118546688D}"/>
              </a:ext>
            </a:extLst>
          </p:cNvPr>
          <p:cNvSpPr txBox="1"/>
          <p:nvPr/>
        </p:nvSpPr>
        <p:spPr>
          <a:xfrm>
            <a:off x="640106" y="1234874"/>
            <a:ext cx="7593623" cy="1077218"/>
          </a:xfrm>
          <a:prstGeom prst="rect">
            <a:avLst/>
          </a:prstGeom>
          <a:noFill/>
        </p:spPr>
        <p:txBody>
          <a:bodyPr wrap="square" rtlCol="0">
            <a:spAutoFit/>
          </a:bodyPr>
          <a:lstStyle/>
          <a:p>
            <a:r>
              <a:rPr lang="en-US" sz="3200" dirty="0"/>
              <a:t>General – Language, showing question numbers or not, expert review</a:t>
            </a:r>
          </a:p>
        </p:txBody>
      </p:sp>
      <p:sp>
        <p:nvSpPr>
          <p:cNvPr id="4" name="TextBox 3">
            <a:extLst>
              <a:ext uri="{FF2B5EF4-FFF2-40B4-BE49-F238E27FC236}">
                <a16:creationId xmlns:a16="http://schemas.microsoft.com/office/drawing/2014/main" id="{F0D76954-899B-4575-9E50-19506916DDD7}"/>
              </a:ext>
            </a:extLst>
          </p:cNvPr>
          <p:cNvSpPr txBox="1"/>
          <p:nvPr/>
        </p:nvSpPr>
        <p:spPr>
          <a:xfrm>
            <a:off x="660888" y="2514600"/>
            <a:ext cx="8229600" cy="1077218"/>
          </a:xfrm>
          <a:prstGeom prst="rect">
            <a:avLst/>
          </a:prstGeom>
          <a:noFill/>
        </p:spPr>
        <p:txBody>
          <a:bodyPr wrap="square" rtlCol="0">
            <a:spAutoFit/>
          </a:bodyPr>
          <a:lstStyle/>
          <a:p>
            <a:r>
              <a:rPr lang="en-US" sz="3200" dirty="0"/>
              <a:t>Reponses – choices about how your respondent can answer, return to survey etc.</a:t>
            </a:r>
          </a:p>
        </p:txBody>
      </p:sp>
      <p:sp>
        <p:nvSpPr>
          <p:cNvPr id="5" name="TextBox 4">
            <a:extLst>
              <a:ext uri="{FF2B5EF4-FFF2-40B4-BE49-F238E27FC236}">
                <a16:creationId xmlns:a16="http://schemas.microsoft.com/office/drawing/2014/main" id="{401C25E5-D6CC-7E0B-6BEE-1CB3912F0CF5}"/>
              </a:ext>
            </a:extLst>
          </p:cNvPr>
          <p:cNvSpPr txBox="1"/>
          <p:nvPr/>
        </p:nvSpPr>
        <p:spPr>
          <a:xfrm>
            <a:off x="672433" y="3794326"/>
            <a:ext cx="8229600" cy="1077218"/>
          </a:xfrm>
          <a:prstGeom prst="rect">
            <a:avLst/>
          </a:prstGeom>
          <a:noFill/>
        </p:spPr>
        <p:txBody>
          <a:bodyPr wrap="square" rtlCol="0">
            <a:spAutoFit/>
          </a:bodyPr>
          <a:lstStyle/>
          <a:p>
            <a:r>
              <a:rPr lang="en-US" sz="3200" dirty="0"/>
              <a:t>Security – invitation or password protected, etc. </a:t>
            </a:r>
          </a:p>
        </p:txBody>
      </p:sp>
      <p:sp>
        <p:nvSpPr>
          <p:cNvPr id="6" name="TextBox 5">
            <a:extLst>
              <a:ext uri="{FF2B5EF4-FFF2-40B4-BE49-F238E27FC236}">
                <a16:creationId xmlns:a16="http://schemas.microsoft.com/office/drawing/2014/main" id="{E46AED80-B847-F6C7-3F05-93340E82E0F5}"/>
              </a:ext>
            </a:extLst>
          </p:cNvPr>
          <p:cNvSpPr txBox="1"/>
          <p:nvPr/>
        </p:nvSpPr>
        <p:spPr>
          <a:xfrm>
            <a:off x="673344" y="5074052"/>
            <a:ext cx="7797312" cy="1077218"/>
          </a:xfrm>
          <a:prstGeom prst="rect">
            <a:avLst/>
          </a:prstGeom>
          <a:noFill/>
        </p:spPr>
        <p:txBody>
          <a:bodyPr wrap="square" rtlCol="0">
            <a:spAutoFit/>
          </a:bodyPr>
          <a:lstStyle/>
          <a:p>
            <a:r>
              <a:rPr lang="en-US" sz="3200" dirty="0"/>
              <a:t>Post-Survey – can send thank you, trigger an email or contact etc.</a:t>
            </a:r>
          </a:p>
        </p:txBody>
      </p:sp>
      <p:pic>
        <p:nvPicPr>
          <p:cNvPr id="10" name="Picture 9">
            <a:extLst>
              <a:ext uri="{FF2B5EF4-FFF2-40B4-BE49-F238E27FC236}">
                <a16:creationId xmlns:a16="http://schemas.microsoft.com/office/drawing/2014/main" id="{CB27AC4D-84DC-3D36-7135-8059D435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019" y="74325"/>
            <a:ext cx="1341669" cy="1209392"/>
          </a:xfrm>
          <a:prstGeom prst="rect">
            <a:avLst/>
          </a:prstGeom>
        </p:spPr>
      </p:pic>
    </p:spTree>
    <p:extLst>
      <p:ext uri="{BB962C8B-B14F-4D97-AF65-F5344CB8AC3E}">
        <p14:creationId xmlns:p14="http://schemas.microsoft.com/office/powerpoint/2010/main" val="3465551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85EF51-8A41-4F5A-A250-F779973C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4867"/>
            <a:ext cx="6477000" cy="5948265"/>
          </a:xfrm>
          <a:prstGeom prst="rect">
            <a:avLst/>
          </a:prstGeom>
        </p:spPr>
      </p:pic>
      <p:sp>
        <p:nvSpPr>
          <p:cNvPr id="3" name="TextBox 2"/>
          <p:cNvSpPr txBox="1"/>
          <p:nvPr/>
        </p:nvSpPr>
        <p:spPr>
          <a:xfrm>
            <a:off x="5181600" y="1066800"/>
            <a:ext cx="3276600" cy="584775"/>
          </a:xfrm>
          <a:prstGeom prst="rect">
            <a:avLst/>
          </a:prstGeom>
          <a:solidFill>
            <a:schemeClr val="bg1"/>
          </a:solidFill>
        </p:spPr>
        <p:txBody>
          <a:bodyPr wrap="square" rtlCol="0">
            <a:spAutoFit/>
          </a:bodyPr>
          <a:lstStyle/>
          <a:p>
            <a:pPr algn="ctr"/>
            <a:r>
              <a:rPr lang="en-US" sz="3200" dirty="0">
                <a:latin typeface="Arial" panose="020B0604020202020204" pitchFamily="34" charset="0"/>
                <a:cs typeface="Arial" panose="020B0604020202020204" pitchFamily="34" charset="0"/>
              </a:rPr>
              <a:t>Survey Options</a:t>
            </a:r>
          </a:p>
        </p:txBody>
      </p:sp>
      <p:sp>
        <p:nvSpPr>
          <p:cNvPr id="7" name="Oval 6">
            <a:extLst>
              <a:ext uri="{FF2B5EF4-FFF2-40B4-BE49-F238E27FC236}">
                <a16:creationId xmlns:a16="http://schemas.microsoft.com/office/drawing/2014/main" id="{62ACE1B9-6BCA-42B3-B0FF-50AB6BC77FA5}"/>
              </a:ext>
            </a:extLst>
          </p:cNvPr>
          <p:cNvSpPr/>
          <p:nvPr/>
        </p:nvSpPr>
        <p:spPr>
          <a:xfrm>
            <a:off x="945573" y="1334942"/>
            <a:ext cx="2209800" cy="926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327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CB63D-2416-49F7-9831-A640B884D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3628"/>
            <a:ext cx="7807790" cy="6130743"/>
          </a:xfrm>
          <a:prstGeom prst="rect">
            <a:avLst/>
          </a:prstGeom>
        </p:spPr>
      </p:pic>
      <p:sp>
        <p:nvSpPr>
          <p:cNvPr id="3" name="TextBox 2"/>
          <p:cNvSpPr txBox="1"/>
          <p:nvPr/>
        </p:nvSpPr>
        <p:spPr>
          <a:xfrm>
            <a:off x="5181600" y="1066800"/>
            <a:ext cx="3276600" cy="584775"/>
          </a:xfrm>
          <a:prstGeom prst="rect">
            <a:avLst/>
          </a:prstGeom>
          <a:solidFill>
            <a:schemeClr val="bg1"/>
          </a:solidFill>
        </p:spPr>
        <p:txBody>
          <a:bodyPr wrap="square" rtlCol="0">
            <a:spAutoFit/>
          </a:bodyPr>
          <a:lstStyle/>
          <a:p>
            <a:pPr algn="ctr"/>
            <a:r>
              <a:rPr lang="en-US" sz="3200" dirty="0">
                <a:latin typeface="Arial" panose="020B0604020202020204" pitchFamily="34" charset="0"/>
                <a:cs typeface="Arial" panose="020B0604020202020204" pitchFamily="34" charset="0"/>
              </a:rPr>
              <a:t>Survey Options</a:t>
            </a:r>
          </a:p>
        </p:txBody>
      </p:sp>
      <p:sp>
        <p:nvSpPr>
          <p:cNvPr id="7" name="Oval 6">
            <a:extLst>
              <a:ext uri="{FF2B5EF4-FFF2-40B4-BE49-F238E27FC236}">
                <a16:creationId xmlns:a16="http://schemas.microsoft.com/office/drawing/2014/main" id="{62ACE1B9-6BCA-42B3-B0FF-50AB6BC77FA5}"/>
              </a:ext>
            </a:extLst>
          </p:cNvPr>
          <p:cNvSpPr/>
          <p:nvPr/>
        </p:nvSpPr>
        <p:spPr>
          <a:xfrm>
            <a:off x="1066800" y="1981200"/>
            <a:ext cx="2209800" cy="926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989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E89D5D-96D9-4AB0-B4B5-04D43EFAA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21199"/>
            <a:ext cx="7561118" cy="6000278"/>
          </a:xfrm>
          <a:prstGeom prst="rect">
            <a:avLst/>
          </a:prstGeom>
        </p:spPr>
      </p:pic>
      <p:sp>
        <p:nvSpPr>
          <p:cNvPr id="3" name="TextBox 2"/>
          <p:cNvSpPr txBox="1"/>
          <p:nvPr/>
        </p:nvSpPr>
        <p:spPr>
          <a:xfrm>
            <a:off x="5181600" y="1066800"/>
            <a:ext cx="3276600" cy="584775"/>
          </a:xfrm>
          <a:prstGeom prst="rect">
            <a:avLst/>
          </a:prstGeom>
          <a:solidFill>
            <a:schemeClr val="bg1"/>
          </a:solidFill>
        </p:spPr>
        <p:txBody>
          <a:bodyPr wrap="square" rtlCol="0">
            <a:spAutoFit/>
          </a:bodyPr>
          <a:lstStyle/>
          <a:p>
            <a:pPr algn="ctr"/>
            <a:r>
              <a:rPr lang="en-US" sz="3200" dirty="0">
                <a:latin typeface="Arial" panose="020B0604020202020204" pitchFamily="34" charset="0"/>
                <a:cs typeface="Arial" panose="020B0604020202020204" pitchFamily="34" charset="0"/>
              </a:rPr>
              <a:t>Survey Options</a:t>
            </a:r>
          </a:p>
        </p:txBody>
      </p:sp>
      <p:sp>
        <p:nvSpPr>
          <p:cNvPr id="7" name="Oval 6">
            <a:extLst>
              <a:ext uri="{FF2B5EF4-FFF2-40B4-BE49-F238E27FC236}">
                <a16:creationId xmlns:a16="http://schemas.microsoft.com/office/drawing/2014/main" id="{62ACE1B9-6BCA-42B3-B0FF-50AB6BC77FA5}"/>
              </a:ext>
            </a:extLst>
          </p:cNvPr>
          <p:cNvSpPr/>
          <p:nvPr/>
        </p:nvSpPr>
        <p:spPr>
          <a:xfrm>
            <a:off x="838200" y="2502187"/>
            <a:ext cx="2209800" cy="926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990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948E2-61CD-477B-99FF-8CFC0D8C8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336404"/>
            <a:ext cx="7290955" cy="6419709"/>
          </a:xfrm>
          <a:prstGeom prst="rect">
            <a:avLst/>
          </a:prstGeom>
        </p:spPr>
      </p:pic>
      <p:sp>
        <p:nvSpPr>
          <p:cNvPr id="3" name="TextBox 2"/>
          <p:cNvSpPr txBox="1"/>
          <p:nvPr/>
        </p:nvSpPr>
        <p:spPr>
          <a:xfrm>
            <a:off x="5181600" y="1066800"/>
            <a:ext cx="3276600" cy="584775"/>
          </a:xfrm>
          <a:prstGeom prst="rect">
            <a:avLst/>
          </a:prstGeom>
          <a:solidFill>
            <a:schemeClr val="bg1"/>
          </a:solidFill>
        </p:spPr>
        <p:txBody>
          <a:bodyPr wrap="square" rtlCol="0">
            <a:spAutoFit/>
          </a:bodyPr>
          <a:lstStyle/>
          <a:p>
            <a:pPr algn="ctr"/>
            <a:r>
              <a:rPr lang="en-US" sz="3200" dirty="0">
                <a:latin typeface="Arial" panose="020B0604020202020204" pitchFamily="34" charset="0"/>
                <a:cs typeface="Arial" panose="020B0604020202020204" pitchFamily="34" charset="0"/>
              </a:rPr>
              <a:t>Survey Options</a:t>
            </a:r>
          </a:p>
        </p:txBody>
      </p:sp>
      <p:sp>
        <p:nvSpPr>
          <p:cNvPr id="7" name="Oval 6">
            <a:extLst>
              <a:ext uri="{FF2B5EF4-FFF2-40B4-BE49-F238E27FC236}">
                <a16:creationId xmlns:a16="http://schemas.microsoft.com/office/drawing/2014/main" id="{62ACE1B9-6BCA-42B3-B0FF-50AB6BC77FA5}"/>
              </a:ext>
            </a:extLst>
          </p:cNvPr>
          <p:cNvSpPr/>
          <p:nvPr/>
        </p:nvSpPr>
        <p:spPr>
          <a:xfrm>
            <a:off x="819150" y="3082851"/>
            <a:ext cx="2209800" cy="926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147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BDEC4A-0678-4EE1-90D5-403C279EBB7D}"/>
              </a:ext>
            </a:extLst>
          </p:cNvPr>
          <p:cNvSpPr txBox="1"/>
          <p:nvPr/>
        </p:nvSpPr>
        <p:spPr>
          <a:xfrm>
            <a:off x="609600" y="990600"/>
            <a:ext cx="7924800" cy="1200329"/>
          </a:xfrm>
          <a:prstGeom prst="rect">
            <a:avLst/>
          </a:prstGeom>
          <a:noFill/>
        </p:spPr>
        <p:txBody>
          <a:bodyPr wrap="square" rtlCol="0">
            <a:spAutoFit/>
          </a:bodyPr>
          <a:lstStyle/>
          <a:p>
            <a:r>
              <a:rPr lang="en-US" sz="3600" dirty="0"/>
              <a:t>After you have completed the creation steps, preview your survey</a:t>
            </a:r>
          </a:p>
        </p:txBody>
      </p:sp>
      <p:sp>
        <p:nvSpPr>
          <p:cNvPr id="3" name="TextBox 2">
            <a:extLst>
              <a:ext uri="{FF2B5EF4-FFF2-40B4-BE49-F238E27FC236}">
                <a16:creationId xmlns:a16="http://schemas.microsoft.com/office/drawing/2014/main" id="{B7AC9CA3-7868-4BF4-BE88-FE01F023B33E}"/>
              </a:ext>
            </a:extLst>
          </p:cNvPr>
          <p:cNvSpPr txBox="1"/>
          <p:nvPr/>
        </p:nvSpPr>
        <p:spPr>
          <a:xfrm>
            <a:off x="609600" y="2782669"/>
            <a:ext cx="7010400" cy="646331"/>
          </a:xfrm>
          <a:prstGeom prst="rect">
            <a:avLst/>
          </a:prstGeom>
          <a:noFill/>
        </p:spPr>
        <p:txBody>
          <a:bodyPr wrap="square" rtlCol="0">
            <a:spAutoFit/>
          </a:bodyPr>
          <a:lstStyle/>
          <a:p>
            <a:r>
              <a:rPr lang="en-US" sz="3600" dirty="0"/>
              <a:t>Check your survey’s IQ Score</a:t>
            </a:r>
          </a:p>
        </p:txBody>
      </p:sp>
      <p:pic>
        <p:nvPicPr>
          <p:cNvPr id="9220" name="Picture 4" descr="What Is the Normal Range for IQ? Chart">
            <a:extLst>
              <a:ext uri="{FF2B5EF4-FFF2-40B4-BE49-F238E27FC236}">
                <a16:creationId xmlns:a16="http://schemas.microsoft.com/office/drawing/2014/main" id="{B9D1E643-2648-4CF2-90E2-374199473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3810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003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C4C638-5410-20A6-DE6E-03AB9053BEB0}"/>
              </a:ext>
            </a:extLst>
          </p:cNvPr>
          <p:cNvPicPr>
            <a:picLocks noChangeAspect="1"/>
          </p:cNvPicPr>
          <p:nvPr/>
        </p:nvPicPr>
        <p:blipFill>
          <a:blip r:embed="rId3"/>
          <a:stretch>
            <a:fillRect/>
          </a:stretch>
        </p:blipFill>
        <p:spPr>
          <a:xfrm>
            <a:off x="0" y="1905000"/>
            <a:ext cx="9144000" cy="4800600"/>
          </a:xfrm>
          <a:prstGeom prst="rect">
            <a:avLst/>
          </a:prstGeom>
        </p:spPr>
      </p:pic>
      <p:sp>
        <p:nvSpPr>
          <p:cNvPr id="7" name="TextBox 6">
            <a:extLst>
              <a:ext uri="{FF2B5EF4-FFF2-40B4-BE49-F238E27FC236}">
                <a16:creationId xmlns:a16="http://schemas.microsoft.com/office/drawing/2014/main" id="{1774152C-9ABC-4AE7-A1F7-71B3DB95DDC3}"/>
              </a:ext>
            </a:extLst>
          </p:cNvPr>
          <p:cNvSpPr txBox="1"/>
          <p:nvPr/>
        </p:nvSpPr>
        <p:spPr>
          <a:xfrm>
            <a:off x="1447800" y="304800"/>
            <a:ext cx="5867400" cy="1015663"/>
          </a:xfrm>
          <a:prstGeom prst="rect">
            <a:avLst/>
          </a:prstGeom>
          <a:noFill/>
        </p:spPr>
        <p:txBody>
          <a:bodyPr wrap="square" rtlCol="0">
            <a:spAutoFit/>
          </a:bodyPr>
          <a:lstStyle/>
          <a:p>
            <a:r>
              <a:rPr lang="en-US" sz="6000" dirty="0"/>
              <a:t>Preview button</a:t>
            </a:r>
          </a:p>
        </p:txBody>
      </p:sp>
      <p:sp>
        <p:nvSpPr>
          <p:cNvPr id="8" name="Oval 7">
            <a:extLst>
              <a:ext uri="{FF2B5EF4-FFF2-40B4-BE49-F238E27FC236}">
                <a16:creationId xmlns:a16="http://schemas.microsoft.com/office/drawing/2014/main" id="{39994721-1C65-4517-B454-87F6978CD4A0}"/>
              </a:ext>
            </a:extLst>
          </p:cNvPr>
          <p:cNvSpPr/>
          <p:nvPr/>
        </p:nvSpPr>
        <p:spPr>
          <a:xfrm>
            <a:off x="7908099" y="2057400"/>
            <a:ext cx="11430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0F18331-17C3-41D7-B49B-E0F808F775CB}"/>
              </a:ext>
            </a:extLst>
          </p:cNvPr>
          <p:cNvCxnSpPr/>
          <p:nvPr/>
        </p:nvCxnSpPr>
        <p:spPr>
          <a:xfrm>
            <a:off x="6098088" y="1230160"/>
            <a:ext cx="175260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309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7C47CF-A0EF-4C0D-B048-CC7DAF11F0B6}"/>
              </a:ext>
            </a:extLst>
          </p:cNvPr>
          <p:cNvSpPr txBox="1"/>
          <p:nvPr/>
        </p:nvSpPr>
        <p:spPr>
          <a:xfrm>
            <a:off x="876300" y="354418"/>
            <a:ext cx="7391400" cy="1077218"/>
          </a:xfrm>
          <a:prstGeom prst="rect">
            <a:avLst/>
          </a:prstGeom>
          <a:noFill/>
        </p:spPr>
        <p:txBody>
          <a:bodyPr wrap="square" rtlCol="0">
            <a:spAutoFit/>
          </a:bodyPr>
          <a:lstStyle/>
          <a:p>
            <a:r>
              <a:rPr lang="en-US" sz="3200" dirty="0"/>
              <a:t>Preview Survey – shows mobile device look also</a:t>
            </a:r>
          </a:p>
        </p:txBody>
      </p:sp>
      <p:pic>
        <p:nvPicPr>
          <p:cNvPr id="5" name="Picture 4">
            <a:extLst>
              <a:ext uri="{FF2B5EF4-FFF2-40B4-BE49-F238E27FC236}">
                <a16:creationId xmlns:a16="http://schemas.microsoft.com/office/drawing/2014/main" id="{F88A4296-97C9-6955-D808-55E9EAC668C4}"/>
              </a:ext>
            </a:extLst>
          </p:cNvPr>
          <p:cNvPicPr>
            <a:picLocks noChangeAspect="1"/>
          </p:cNvPicPr>
          <p:nvPr/>
        </p:nvPicPr>
        <p:blipFill>
          <a:blip r:embed="rId3"/>
          <a:stretch>
            <a:fillRect/>
          </a:stretch>
        </p:blipFill>
        <p:spPr>
          <a:xfrm>
            <a:off x="-4175" y="1828800"/>
            <a:ext cx="9144000" cy="4567126"/>
          </a:xfrm>
          <a:prstGeom prst="rect">
            <a:avLst/>
          </a:prstGeom>
        </p:spPr>
      </p:pic>
    </p:spTree>
    <p:extLst>
      <p:ext uri="{BB962C8B-B14F-4D97-AF65-F5344CB8AC3E}">
        <p14:creationId xmlns:p14="http://schemas.microsoft.com/office/powerpoint/2010/main" val="1037436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17CAC0-243F-4F43-AD2F-DC2D785A6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819981"/>
          </a:xfrm>
          <a:prstGeom prst="rect">
            <a:avLst/>
          </a:prstGeom>
        </p:spPr>
      </p:pic>
    </p:spTree>
    <p:extLst>
      <p:ext uri="{BB962C8B-B14F-4D97-AF65-F5344CB8AC3E}">
        <p14:creationId xmlns:p14="http://schemas.microsoft.com/office/powerpoint/2010/main" val="235388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62DD3-3D72-4C2E-80C1-5E10E723B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82" y="1981200"/>
            <a:ext cx="8077200" cy="4593668"/>
          </a:xfrm>
          <a:prstGeom prst="rect">
            <a:avLst/>
          </a:prstGeom>
        </p:spPr>
      </p:pic>
      <p:sp>
        <p:nvSpPr>
          <p:cNvPr id="4" name="TextBox 3">
            <a:extLst>
              <a:ext uri="{FF2B5EF4-FFF2-40B4-BE49-F238E27FC236}">
                <a16:creationId xmlns:a16="http://schemas.microsoft.com/office/drawing/2014/main" id="{29D061CE-29E7-4A66-9FA9-0BA8EAC9D4E7}"/>
              </a:ext>
            </a:extLst>
          </p:cNvPr>
          <p:cNvSpPr txBox="1"/>
          <p:nvPr/>
        </p:nvSpPr>
        <p:spPr>
          <a:xfrm>
            <a:off x="609600" y="228600"/>
            <a:ext cx="8686800" cy="1569660"/>
          </a:xfrm>
          <a:prstGeom prst="rect">
            <a:avLst/>
          </a:prstGeom>
          <a:noFill/>
        </p:spPr>
        <p:txBody>
          <a:bodyPr wrap="square" rtlCol="0">
            <a:spAutoFit/>
          </a:bodyPr>
          <a:lstStyle/>
          <a:p>
            <a:r>
              <a:rPr lang="en-US" sz="3200" dirty="0"/>
              <a:t>Create a Project page has several options: Scratch, Guided, Templates, and COVID-19 projects </a:t>
            </a:r>
          </a:p>
        </p:txBody>
      </p:sp>
    </p:spTree>
    <p:extLst>
      <p:ext uri="{BB962C8B-B14F-4D97-AF65-F5344CB8AC3E}">
        <p14:creationId xmlns:p14="http://schemas.microsoft.com/office/powerpoint/2010/main" val="223516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E5AC-671B-3EB5-4FB7-EF8DE52F6B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452595-597A-E9CB-FE41-D0B5E3D0E22C}"/>
              </a:ext>
            </a:extLst>
          </p:cNvPr>
          <p:cNvSpPr txBox="1"/>
          <p:nvPr/>
        </p:nvSpPr>
        <p:spPr>
          <a:xfrm>
            <a:off x="609600" y="0"/>
            <a:ext cx="7848599" cy="6524863"/>
          </a:xfrm>
          <a:prstGeom prst="rect">
            <a:avLst/>
          </a:prstGeom>
          <a:noFill/>
        </p:spPr>
        <p:txBody>
          <a:bodyPr wrap="square" rtlCol="0">
            <a:spAutoFit/>
          </a:bodyPr>
          <a:lstStyle/>
          <a:p>
            <a:pPr algn="ctr"/>
            <a:endParaRPr lang="en-US" sz="11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Tools tab</a:t>
            </a:r>
          </a:p>
          <a:p>
            <a:pPr algn="ct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Fix numbering</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Review</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Generate test responses</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Collaborate – Sharing Projects and Permissions </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Import/Export – print hard copy, export to Word</a:t>
            </a:r>
          </a:p>
          <a:p>
            <a:pPr marL="1028700" lvl="1" indent="-571500">
              <a:buFont typeface="Courier New" panose="02070309020205020404" pitchFamily="49" charset="0"/>
              <a:buChar char="o"/>
            </a:pPr>
            <a:r>
              <a:rPr lang="en-US" sz="3600" dirty="0">
                <a:latin typeface="Arial" panose="020B0604020202020204" pitchFamily="34" charset="0"/>
                <a:cs typeface="Arial" panose="020B0604020202020204" pitchFamily="34" charset="0"/>
              </a:rPr>
              <a:t>IRB</a:t>
            </a:r>
          </a:p>
          <a:p>
            <a:pPr marL="1028700" lvl="1" indent="-571500">
              <a:buFont typeface="Courier New" panose="02070309020205020404" pitchFamily="49" charset="0"/>
              <a:buChar char="o"/>
            </a:pPr>
            <a:r>
              <a:rPr lang="en-US" sz="3600" dirty="0">
                <a:latin typeface="Arial" panose="020B0604020202020204" pitchFamily="34" charset="0"/>
                <a:cs typeface="Arial" panose="020B0604020202020204" pitchFamily="34" charset="0"/>
              </a:rPr>
              <a:t>Data dictionary – show coded/recoded values</a:t>
            </a:r>
          </a:p>
        </p:txBody>
      </p:sp>
    </p:spTree>
    <p:extLst>
      <p:ext uri="{BB962C8B-B14F-4D97-AF65-F5344CB8AC3E}">
        <p14:creationId xmlns:p14="http://schemas.microsoft.com/office/powerpoint/2010/main" val="1210116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2ADA2E-09B2-9783-8030-850B49CBD882}"/>
              </a:ext>
            </a:extLst>
          </p:cNvPr>
          <p:cNvPicPr>
            <a:picLocks noChangeAspect="1"/>
          </p:cNvPicPr>
          <p:nvPr/>
        </p:nvPicPr>
        <p:blipFill>
          <a:blip r:embed="rId3"/>
          <a:stretch>
            <a:fillRect/>
          </a:stretch>
        </p:blipFill>
        <p:spPr>
          <a:xfrm>
            <a:off x="0" y="1600200"/>
            <a:ext cx="9144000" cy="4800600"/>
          </a:xfrm>
          <a:prstGeom prst="rect">
            <a:avLst/>
          </a:prstGeom>
        </p:spPr>
      </p:pic>
      <p:sp>
        <p:nvSpPr>
          <p:cNvPr id="3" name="TextBox 2">
            <a:extLst>
              <a:ext uri="{FF2B5EF4-FFF2-40B4-BE49-F238E27FC236}">
                <a16:creationId xmlns:a16="http://schemas.microsoft.com/office/drawing/2014/main" id="{F03D6EA8-F02D-4606-B4AC-315512067A02}"/>
              </a:ext>
            </a:extLst>
          </p:cNvPr>
          <p:cNvSpPr txBox="1"/>
          <p:nvPr/>
        </p:nvSpPr>
        <p:spPr>
          <a:xfrm>
            <a:off x="3200400" y="278096"/>
            <a:ext cx="24384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Tools tab</a:t>
            </a:r>
          </a:p>
        </p:txBody>
      </p:sp>
      <p:sp>
        <p:nvSpPr>
          <p:cNvPr id="7" name="Oval 6">
            <a:extLst>
              <a:ext uri="{FF2B5EF4-FFF2-40B4-BE49-F238E27FC236}">
                <a16:creationId xmlns:a16="http://schemas.microsoft.com/office/drawing/2014/main" id="{3E20A79D-3B4E-419E-BAAE-22CCD458B913}"/>
              </a:ext>
            </a:extLst>
          </p:cNvPr>
          <p:cNvSpPr/>
          <p:nvPr/>
        </p:nvSpPr>
        <p:spPr>
          <a:xfrm>
            <a:off x="762000" y="1447800"/>
            <a:ext cx="3048000" cy="3581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508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90166-BA2F-2F21-1B99-3173173E8996}"/>
              </a:ext>
            </a:extLst>
          </p:cNvPr>
          <p:cNvPicPr>
            <a:picLocks noChangeAspect="1"/>
          </p:cNvPicPr>
          <p:nvPr/>
        </p:nvPicPr>
        <p:blipFill>
          <a:blip r:embed="rId3"/>
          <a:stretch>
            <a:fillRect/>
          </a:stretch>
        </p:blipFill>
        <p:spPr>
          <a:xfrm>
            <a:off x="220134" y="205154"/>
            <a:ext cx="4656666" cy="6447692"/>
          </a:xfrm>
          <a:prstGeom prst="rect">
            <a:avLst/>
          </a:prstGeom>
        </p:spPr>
      </p:pic>
      <p:cxnSp>
        <p:nvCxnSpPr>
          <p:cNvPr id="8" name="Straight Arrow Connector 7"/>
          <p:cNvCxnSpPr>
            <a:cxnSpLocks/>
          </p:cNvCxnSpPr>
          <p:nvPr/>
        </p:nvCxnSpPr>
        <p:spPr>
          <a:xfrm flipH="1">
            <a:off x="2209800" y="3276600"/>
            <a:ext cx="39624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2895600" y="3330843"/>
            <a:ext cx="3276600" cy="19269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2971800"/>
            <a:ext cx="2362200" cy="1569660"/>
          </a:xfrm>
          <a:prstGeom prst="rect">
            <a:avLst/>
          </a:prstGeom>
          <a:noFill/>
          <a:ln>
            <a:solidFill>
              <a:schemeClr val="tx1"/>
            </a:solidFill>
          </a:ln>
        </p:spPr>
        <p:txBody>
          <a:bodyPr wrap="square" rtlCol="0">
            <a:spAutoFit/>
          </a:bodyPr>
          <a:lstStyle/>
          <a:p>
            <a:r>
              <a:rPr lang="en-US" sz="3200" dirty="0">
                <a:latin typeface="Arial" panose="020B0604020202020204" pitchFamily="34" charset="0"/>
                <a:cs typeface="Arial" panose="020B0604020202020204" pitchFamily="34" charset="0"/>
              </a:rPr>
              <a:t>Note coding of each response</a:t>
            </a:r>
          </a:p>
        </p:txBody>
      </p:sp>
      <p:sp>
        <p:nvSpPr>
          <p:cNvPr id="5" name="TextBox 4"/>
          <p:cNvSpPr txBox="1"/>
          <p:nvPr/>
        </p:nvSpPr>
        <p:spPr>
          <a:xfrm>
            <a:off x="5486400" y="1018499"/>
            <a:ext cx="27432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Word version of survey</a:t>
            </a:r>
          </a:p>
        </p:txBody>
      </p:sp>
      <p:sp>
        <p:nvSpPr>
          <p:cNvPr id="17" name="TextBox 16">
            <a:extLst>
              <a:ext uri="{FF2B5EF4-FFF2-40B4-BE49-F238E27FC236}">
                <a16:creationId xmlns:a16="http://schemas.microsoft.com/office/drawing/2014/main" id="{680D6BFF-3F9B-81C7-D26D-067E624A323C}"/>
              </a:ext>
            </a:extLst>
          </p:cNvPr>
          <p:cNvSpPr txBox="1"/>
          <p:nvPr/>
        </p:nvSpPr>
        <p:spPr>
          <a:xfrm>
            <a:off x="6172200" y="4947790"/>
            <a:ext cx="2362200" cy="1569660"/>
          </a:xfrm>
          <a:prstGeom prst="rect">
            <a:avLst/>
          </a:prstGeom>
          <a:noFill/>
          <a:ln>
            <a:solidFill>
              <a:schemeClr val="tx1"/>
            </a:solidFill>
          </a:ln>
        </p:spPr>
        <p:txBody>
          <a:bodyPr wrap="square">
            <a:spAutoFit/>
          </a:bodyPr>
          <a:lstStyle/>
          <a:p>
            <a:r>
              <a:rPr lang="en-US" sz="3200" dirty="0">
                <a:latin typeface="Arial" panose="020B0604020202020204" pitchFamily="34" charset="0"/>
                <a:cs typeface="Arial" panose="020B0604020202020204" pitchFamily="34" charset="0"/>
              </a:rPr>
              <a:t>Note skip (or display) logic</a:t>
            </a:r>
          </a:p>
        </p:txBody>
      </p:sp>
      <p:cxnSp>
        <p:nvCxnSpPr>
          <p:cNvPr id="18" name="Straight Arrow Connector 17">
            <a:extLst>
              <a:ext uri="{FF2B5EF4-FFF2-40B4-BE49-F238E27FC236}">
                <a16:creationId xmlns:a16="http://schemas.microsoft.com/office/drawing/2014/main" id="{F614A3F7-1456-94BD-C97D-EEFA76CC950F}"/>
              </a:ext>
            </a:extLst>
          </p:cNvPr>
          <p:cNvCxnSpPr>
            <a:cxnSpLocks/>
          </p:cNvCxnSpPr>
          <p:nvPr/>
        </p:nvCxnSpPr>
        <p:spPr>
          <a:xfrm flipH="1">
            <a:off x="4449117" y="5181600"/>
            <a:ext cx="1723083" cy="5832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2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2106"/>
            <a:ext cx="7162800" cy="1138773"/>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Recode screen:</a:t>
            </a:r>
          </a:p>
          <a:p>
            <a:pPr algn="ctr"/>
            <a:r>
              <a:rPr lang="en-US" sz="3200" dirty="0">
                <a:latin typeface="Arial" panose="020B0604020202020204" pitchFamily="34" charset="0"/>
                <a:cs typeface="Arial" panose="020B0604020202020204" pitchFamily="34" charset="0"/>
              </a:rPr>
              <a:t> Change values for easier analyses</a:t>
            </a:r>
          </a:p>
        </p:txBody>
      </p:sp>
      <p:sp>
        <p:nvSpPr>
          <p:cNvPr id="4" name="TextBox 3"/>
          <p:cNvSpPr txBox="1"/>
          <p:nvPr/>
        </p:nvSpPr>
        <p:spPr>
          <a:xfrm>
            <a:off x="609600" y="4942992"/>
            <a:ext cx="83058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 default is the program will just follow across, from 1 to 5. But you can change so your “Dislike a great deal” is a 5 and the other choices follow appropriately.</a:t>
            </a:r>
          </a:p>
        </p:txBody>
      </p:sp>
      <p:pic>
        <p:nvPicPr>
          <p:cNvPr id="6" name="Picture 5">
            <a:extLst>
              <a:ext uri="{FF2B5EF4-FFF2-40B4-BE49-F238E27FC236}">
                <a16:creationId xmlns:a16="http://schemas.microsoft.com/office/drawing/2014/main" id="{D5B89D6D-C679-DB1C-162D-D5B14BD78E8F}"/>
              </a:ext>
            </a:extLst>
          </p:cNvPr>
          <p:cNvPicPr>
            <a:picLocks noChangeAspect="1"/>
          </p:cNvPicPr>
          <p:nvPr/>
        </p:nvPicPr>
        <p:blipFill>
          <a:blip r:embed="rId3"/>
          <a:stretch>
            <a:fillRect/>
          </a:stretch>
        </p:blipFill>
        <p:spPr>
          <a:xfrm>
            <a:off x="661284" y="1447800"/>
            <a:ext cx="7887818" cy="3397385"/>
          </a:xfrm>
          <a:prstGeom prst="rect">
            <a:avLst/>
          </a:prstGeom>
        </p:spPr>
      </p:pic>
    </p:spTree>
    <p:extLst>
      <p:ext uri="{BB962C8B-B14F-4D97-AF65-F5344CB8AC3E}">
        <p14:creationId xmlns:p14="http://schemas.microsoft.com/office/powerpoint/2010/main" val="279618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B80E3-A362-C9FB-C921-32D0637D77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EE2150-F3FB-B517-FF05-0A69EA270C2F}"/>
              </a:ext>
            </a:extLst>
          </p:cNvPr>
          <p:cNvSpPr txBox="1"/>
          <p:nvPr/>
        </p:nvSpPr>
        <p:spPr>
          <a:xfrm>
            <a:off x="1066800" y="458450"/>
            <a:ext cx="7010400" cy="1446550"/>
          </a:xfrm>
          <a:prstGeom prst="rect">
            <a:avLst/>
          </a:prstGeom>
          <a:solidFill>
            <a:schemeClr val="bg1"/>
          </a:solidFill>
        </p:spPr>
        <p:txBody>
          <a:bodyPr wrap="square" rtlCol="0">
            <a:spAutoFit/>
          </a:bodyPr>
          <a:lstStyle/>
          <a:p>
            <a:pPr algn="ctr"/>
            <a:r>
              <a:rPr lang="en-US" sz="4400" dirty="0">
                <a:latin typeface="Arial" panose="020B0604020202020204" pitchFamily="34" charset="0"/>
                <a:cs typeface="Arial" panose="020B0604020202020204" pitchFamily="34" charset="0"/>
              </a:rPr>
              <a:t>To Recap: Review, Review, &amp; Review Again</a:t>
            </a:r>
          </a:p>
        </p:txBody>
      </p:sp>
      <p:sp>
        <p:nvSpPr>
          <p:cNvPr id="3" name="TextBox 2">
            <a:extLst>
              <a:ext uri="{FF2B5EF4-FFF2-40B4-BE49-F238E27FC236}">
                <a16:creationId xmlns:a16="http://schemas.microsoft.com/office/drawing/2014/main" id="{D14F5478-F22C-1CFA-AB3C-7450D00A94F8}"/>
              </a:ext>
            </a:extLst>
          </p:cNvPr>
          <p:cNvSpPr txBox="1"/>
          <p:nvPr/>
        </p:nvSpPr>
        <p:spPr>
          <a:xfrm>
            <a:off x="381000" y="1905000"/>
            <a:ext cx="838200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Check that each response works</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Have someone else take survey to check (invite a </a:t>
            </a:r>
            <a:r>
              <a:rPr lang="en-US" sz="3600" dirty="0" err="1">
                <a:latin typeface="Arial" panose="020B0604020202020204" pitchFamily="34" charset="0"/>
                <a:cs typeface="Arial" panose="020B0604020202020204" pitchFamily="34" charset="0"/>
              </a:rPr>
              <a:t>biostatistican</a:t>
            </a:r>
            <a:r>
              <a:rPr lang="en-US" sz="3600" dirty="0">
                <a:latin typeface="Arial" panose="020B0604020202020204" pitchFamily="34" charset="0"/>
                <a:cs typeface="Arial" panose="020B0604020202020204" pitchFamily="34" charset="0"/>
              </a:rPr>
              <a:t> to review)</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Spell check</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Check display and response logic</a:t>
            </a:r>
          </a:p>
        </p:txBody>
      </p:sp>
    </p:spTree>
    <p:extLst>
      <p:ext uri="{BB962C8B-B14F-4D97-AF65-F5344CB8AC3E}">
        <p14:creationId xmlns:p14="http://schemas.microsoft.com/office/powerpoint/2010/main" val="1954980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BAFC7-A159-43D1-B7B5-E8270BE9C4E8}"/>
              </a:ext>
            </a:extLst>
          </p:cNvPr>
          <p:cNvSpPr txBox="1"/>
          <p:nvPr/>
        </p:nvSpPr>
        <p:spPr>
          <a:xfrm>
            <a:off x="1143000" y="1001887"/>
            <a:ext cx="6220534" cy="304698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Post-creation  options: </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  Workflow</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  Distributions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  Data &amp; Analysis </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  Results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  Reports</a:t>
            </a:r>
          </a:p>
        </p:txBody>
      </p:sp>
      <p:sp>
        <p:nvSpPr>
          <p:cNvPr id="3" name="TextBox 2">
            <a:extLst>
              <a:ext uri="{FF2B5EF4-FFF2-40B4-BE49-F238E27FC236}">
                <a16:creationId xmlns:a16="http://schemas.microsoft.com/office/drawing/2014/main" id="{E361DFFD-0D95-4E74-A1DF-D7BA233784DC}"/>
              </a:ext>
            </a:extLst>
          </p:cNvPr>
          <p:cNvSpPr txBox="1"/>
          <p:nvPr/>
        </p:nvSpPr>
        <p:spPr>
          <a:xfrm>
            <a:off x="3124200" y="229934"/>
            <a:ext cx="2514600" cy="646331"/>
          </a:xfrm>
          <a:prstGeom prst="rect">
            <a:avLst/>
          </a:prstGeom>
          <a:solidFill>
            <a:schemeClr val="bg1"/>
          </a:solidFill>
        </p:spPr>
        <p:txBody>
          <a:bodyPr wrap="square" rtlCol="0">
            <a:spAutoFit/>
          </a:bodyPr>
          <a:lstStyle/>
          <a:p>
            <a:pPr algn="ctr"/>
            <a:r>
              <a:rPr lang="en-US" sz="3600" dirty="0">
                <a:latin typeface="Arial" panose="020B0604020202020204" pitchFamily="34" charset="0"/>
                <a:cs typeface="Arial" panose="020B0604020202020204" pitchFamily="34" charset="0"/>
              </a:rPr>
              <a:t>Top Tabs</a:t>
            </a:r>
          </a:p>
        </p:txBody>
      </p:sp>
      <p:pic>
        <p:nvPicPr>
          <p:cNvPr id="7" name="Picture 6">
            <a:extLst>
              <a:ext uri="{FF2B5EF4-FFF2-40B4-BE49-F238E27FC236}">
                <a16:creationId xmlns:a16="http://schemas.microsoft.com/office/drawing/2014/main" id="{7EA4A043-C89C-4964-9F31-3AD99443E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267200"/>
            <a:ext cx="7462049" cy="2427531"/>
          </a:xfrm>
          <a:prstGeom prst="rect">
            <a:avLst/>
          </a:prstGeom>
        </p:spPr>
      </p:pic>
    </p:spTree>
    <p:extLst>
      <p:ext uri="{BB962C8B-B14F-4D97-AF65-F5344CB8AC3E}">
        <p14:creationId xmlns:p14="http://schemas.microsoft.com/office/powerpoint/2010/main" val="273829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4E93B-FC68-4F21-B7E7-E066EE7E1461}"/>
              </a:ext>
            </a:extLst>
          </p:cNvPr>
          <p:cNvSpPr txBox="1"/>
          <p:nvPr/>
        </p:nvSpPr>
        <p:spPr>
          <a:xfrm>
            <a:off x="2904392" y="571500"/>
            <a:ext cx="3115408" cy="707886"/>
          </a:xfrm>
          <a:prstGeom prst="rect">
            <a:avLst/>
          </a:prstGeom>
          <a:noFill/>
        </p:spPr>
        <p:txBody>
          <a:bodyPr wrap="square" rtlCol="0">
            <a:spAutoFit/>
          </a:bodyPr>
          <a:lstStyle/>
          <a:p>
            <a:r>
              <a:rPr lang="en-US" sz="4000" dirty="0"/>
              <a:t>Distributions</a:t>
            </a:r>
          </a:p>
        </p:txBody>
      </p:sp>
      <p:sp>
        <p:nvSpPr>
          <p:cNvPr id="3" name="TextBox 2">
            <a:extLst>
              <a:ext uri="{FF2B5EF4-FFF2-40B4-BE49-F238E27FC236}">
                <a16:creationId xmlns:a16="http://schemas.microsoft.com/office/drawing/2014/main" id="{6BAF010B-79C3-496E-B4DB-A9F4940D8231}"/>
              </a:ext>
            </a:extLst>
          </p:cNvPr>
          <p:cNvSpPr txBox="1"/>
          <p:nvPr/>
        </p:nvSpPr>
        <p:spPr>
          <a:xfrm>
            <a:off x="533400" y="1597283"/>
            <a:ext cx="8077200" cy="523220"/>
          </a:xfrm>
          <a:prstGeom prst="rect">
            <a:avLst/>
          </a:prstGeom>
          <a:noFill/>
        </p:spPr>
        <p:txBody>
          <a:bodyPr wrap="square" rtlCol="0">
            <a:spAutoFit/>
          </a:bodyPr>
          <a:lstStyle/>
          <a:p>
            <a:r>
              <a:rPr lang="en-US" sz="2800" dirty="0"/>
              <a:t>Several choices: email, links, QR code, app, </a:t>
            </a:r>
            <a:r>
              <a:rPr lang="en-US" sz="2800" dirty="0" err="1"/>
              <a:t>etc</a:t>
            </a:r>
            <a:endParaRPr lang="en-US" sz="2800" dirty="0"/>
          </a:p>
        </p:txBody>
      </p:sp>
      <p:pic>
        <p:nvPicPr>
          <p:cNvPr id="11266" name="Picture 2" descr="In Distribution, Different Customers Have Different Needs – Passive  Components Blog">
            <a:extLst>
              <a:ext uri="{FF2B5EF4-FFF2-40B4-BE49-F238E27FC236}">
                <a16:creationId xmlns:a16="http://schemas.microsoft.com/office/drawing/2014/main" id="{F3922B13-5480-43A7-99F4-520599DCD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65182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DDB86B-6E58-419D-9AE4-DC806E274851}"/>
              </a:ext>
            </a:extLst>
          </p:cNvPr>
          <p:cNvSpPr txBox="1"/>
          <p:nvPr/>
        </p:nvSpPr>
        <p:spPr>
          <a:xfrm>
            <a:off x="548054" y="2412023"/>
            <a:ext cx="7924800" cy="830997"/>
          </a:xfrm>
          <a:prstGeom prst="rect">
            <a:avLst/>
          </a:prstGeom>
          <a:noFill/>
        </p:spPr>
        <p:txBody>
          <a:bodyPr wrap="square" rtlCol="0">
            <a:spAutoFit/>
          </a:bodyPr>
          <a:lstStyle/>
          <a:p>
            <a:r>
              <a:rPr lang="en-US" sz="2400" dirty="0"/>
              <a:t>Once you distribute your survey, it is active.</a:t>
            </a:r>
          </a:p>
          <a:p>
            <a:pPr marL="342900" indent="-342900">
              <a:buFont typeface="Arial" panose="020B0604020202020204" pitchFamily="34" charset="0"/>
              <a:buChar char="•"/>
            </a:pPr>
            <a:r>
              <a:rPr lang="en-US" sz="2400" dirty="0"/>
              <a:t>If you must edit, it will pause distribution</a:t>
            </a:r>
          </a:p>
        </p:txBody>
      </p:sp>
    </p:spTree>
    <p:extLst>
      <p:ext uri="{BB962C8B-B14F-4D97-AF65-F5344CB8AC3E}">
        <p14:creationId xmlns:p14="http://schemas.microsoft.com/office/powerpoint/2010/main" val="1136353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4E93B-FC68-4F21-B7E7-E066EE7E1461}"/>
              </a:ext>
            </a:extLst>
          </p:cNvPr>
          <p:cNvSpPr txBox="1"/>
          <p:nvPr/>
        </p:nvSpPr>
        <p:spPr>
          <a:xfrm>
            <a:off x="2904392" y="571500"/>
            <a:ext cx="3115408" cy="707886"/>
          </a:xfrm>
          <a:prstGeom prst="rect">
            <a:avLst/>
          </a:prstGeom>
          <a:noFill/>
        </p:spPr>
        <p:txBody>
          <a:bodyPr wrap="square" rtlCol="0">
            <a:spAutoFit/>
          </a:bodyPr>
          <a:lstStyle/>
          <a:p>
            <a:r>
              <a:rPr lang="en-US" sz="4000" dirty="0"/>
              <a:t>Distributions</a:t>
            </a:r>
          </a:p>
        </p:txBody>
      </p:sp>
      <p:pic>
        <p:nvPicPr>
          <p:cNvPr id="6" name="Picture 5">
            <a:extLst>
              <a:ext uri="{FF2B5EF4-FFF2-40B4-BE49-F238E27FC236}">
                <a16:creationId xmlns:a16="http://schemas.microsoft.com/office/drawing/2014/main" id="{4F7AE2E1-14A3-4FBA-B72F-4E55B99E3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3745"/>
            <a:ext cx="9144000" cy="3290509"/>
          </a:xfrm>
          <a:prstGeom prst="rect">
            <a:avLst/>
          </a:prstGeom>
        </p:spPr>
      </p:pic>
    </p:spTree>
    <p:extLst>
      <p:ext uri="{BB962C8B-B14F-4D97-AF65-F5344CB8AC3E}">
        <p14:creationId xmlns:p14="http://schemas.microsoft.com/office/powerpoint/2010/main" val="2954778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7200"/>
            <a:ext cx="36576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Distribution Tab</a:t>
            </a:r>
          </a:p>
        </p:txBody>
      </p:sp>
      <p:sp>
        <p:nvSpPr>
          <p:cNvPr id="3" name="TextBox 2"/>
          <p:cNvSpPr txBox="1"/>
          <p:nvPr/>
        </p:nvSpPr>
        <p:spPr>
          <a:xfrm>
            <a:off x="1414963" y="1309953"/>
            <a:ext cx="75438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Choices – how to distribute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Summary of responses received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92" y="2662865"/>
            <a:ext cx="8847416" cy="3769564"/>
          </a:xfrm>
          <a:prstGeom prst="rect">
            <a:avLst/>
          </a:prstGeom>
        </p:spPr>
      </p:pic>
      <p:sp>
        <p:nvSpPr>
          <p:cNvPr id="5" name="Down Arrow 4"/>
          <p:cNvSpPr/>
          <p:nvPr/>
        </p:nvSpPr>
        <p:spPr>
          <a:xfrm rot="2072270">
            <a:off x="856612" y="1626901"/>
            <a:ext cx="381000" cy="1796235"/>
          </a:xfrm>
          <a:prstGeom prst="downArrow">
            <a:avLst>
              <a:gd name="adj1" fmla="val 50000"/>
              <a:gd name="adj2" fmla="val 46418"/>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Left Arrow 5"/>
          <p:cNvSpPr/>
          <p:nvPr/>
        </p:nvSpPr>
        <p:spPr>
          <a:xfrm>
            <a:off x="7696200" y="2057400"/>
            <a:ext cx="838200" cy="2133600"/>
          </a:xfrm>
          <a:prstGeom prst="curvedLef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8633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304800"/>
            <a:ext cx="4648200" cy="707886"/>
          </a:xfrm>
          <a:prstGeom prst="rect">
            <a:avLst/>
          </a:prstGeom>
          <a:solidFill>
            <a:schemeClr val="bg1"/>
          </a:solidFill>
        </p:spPr>
        <p:txBody>
          <a:bodyPr wrap="square" rtlCol="0">
            <a:spAutoFit/>
          </a:bodyPr>
          <a:lstStyle/>
          <a:p>
            <a:r>
              <a:rPr lang="en-US" sz="4000" dirty="0">
                <a:latin typeface="Arial" panose="020B0604020202020204" pitchFamily="34" charset="0"/>
                <a:cs typeface="Arial" panose="020B0604020202020204" pitchFamily="34" charset="0"/>
              </a:rPr>
              <a:t>Let’s look at results</a:t>
            </a:r>
          </a:p>
        </p:txBody>
      </p:sp>
      <p:sp>
        <p:nvSpPr>
          <p:cNvPr id="4" name="TextBox 3"/>
          <p:cNvSpPr txBox="1"/>
          <p:nvPr/>
        </p:nvSpPr>
        <p:spPr>
          <a:xfrm>
            <a:off x="1447800" y="2133600"/>
            <a:ext cx="1676400" cy="584775"/>
          </a:xfrm>
          <a:prstGeom prst="rect">
            <a:avLst/>
          </a:prstGeom>
          <a:solidFill>
            <a:srgbClr val="0070C0"/>
          </a:solidFill>
        </p:spPr>
        <p:txBody>
          <a:bodyPr wrap="square" rtlCol="0">
            <a:spAutoFit/>
          </a:bodyPr>
          <a:lstStyle/>
          <a:p>
            <a:r>
              <a:rPr lang="en-US" sz="3200" dirty="0">
                <a:latin typeface="Arial" panose="020B0604020202020204" pitchFamily="34" charset="0"/>
                <a:cs typeface="Arial" panose="020B0604020202020204" pitchFamily="34" charset="0"/>
              </a:rPr>
              <a:t>Reports</a:t>
            </a:r>
          </a:p>
        </p:txBody>
      </p:sp>
      <p:sp>
        <p:nvSpPr>
          <p:cNvPr id="5" name="TextBox 4"/>
          <p:cNvSpPr txBox="1"/>
          <p:nvPr/>
        </p:nvSpPr>
        <p:spPr>
          <a:xfrm>
            <a:off x="1828800" y="2831958"/>
            <a:ext cx="66294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Bars – default, add visualization, export</a:t>
            </a:r>
          </a:p>
        </p:txBody>
      </p:sp>
      <p:sp>
        <p:nvSpPr>
          <p:cNvPr id="6" name="TextBox 5"/>
          <p:cNvSpPr txBox="1"/>
          <p:nvPr/>
        </p:nvSpPr>
        <p:spPr>
          <a:xfrm>
            <a:off x="1447800" y="4114800"/>
            <a:ext cx="3124200" cy="584775"/>
          </a:xfrm>
          <a:prstGeom prst="rect">
            <a:avLst/>
          </a:prstGeom>
          <a:solidFill>
            <a:srgbClr val="0070C0"/>
          </a:solidFill>
        </p:spPr>
        <p:txBody>
          <a:bodyPr wrap="square" rtlCol="0">
            <a:spAutoFit/>
          </a:bodyPr>
          <a:lstStyle/>
          <a:p>
            <a:r>
              <a:rPr lang="en-US" sz="3200" dirty="0">
                <a:latin typeface="Arial" panose="020B0604020202020204" pitchFamily="34" charset="0"/>
                <a:cs typeface="Arial" panose="020B0604020202020204" pitchFamily="34" charset="0"/>
              </a:rPr>
              <a:t>Data &amp; Analysis</a:t>
            </a:r>
          </a:p>
        </p:txBody>
      </p:sp>
      <p:sp>
        <p:nvSpPr>
          <p:cNvPr id="7" name="TextBox 6"/>
          <p:cNvSpPr txBox="1"/>
          <p:nvPr/>
        </p:nvSpPr>
        <p:spPr>
          <a:xfrm>
            <a:off x="2095500" y="4800600"/>
            <a:ext cx="49530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Cross tab – can export</a:t>
            </a:r>
          </a:p>
        </p:txBody>
      </p:sp>
    </p:spTree>
    <p:extLst>
      <p:ext uri="{BB962C8B-B14F-4D97-AF65-F5344CB8AC3E}">
        <p14:creationId xmlns:p14="http://schemas.microsoft.com/office/powerpoint/2010/main" val="209580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A40C7-7371-0940-7ACC-F6EB4738A6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BE12CE-5FA6-DFB8-0375-3B883E104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6400"/>
            <a:ext cx="8839200" cy="4964293"/>
          </a:xfrm>
          <a:prstGeom prst="rect">
            <a:avLst/>
          </a:prstGeom>
        </p:spPr>
      </p:pic>
      <p:grpSp>
        <p:nvGrpSpPr>
          <p:cNvPr id="7" name="Group 6">
            <a:extLst>
              <a:ext uri="{FF2B5EF4-FFF2-40B4-BE49-F238E27FC236}">
                <a16:creationId xmlns:a16="http://schemas.microsoft.com/office/drawing/2014/main" id="{1A17328F-01B3-DD02-77B2-AF8CAF60F685}"/>
              </a:ext>
            </a:extLst>
          </p:cNvPr>
          <p:cNvGrpSpPr/>
          <p:nvPr/>
        </p:nvGrpSpPr>
        <p:grpSpPr>
          <a:xfrm>
            <a:off x="6324600" y="3048000"/>
            <a:ext cx="2057400" cy="1380530"/>
            <a:chOff x="6324600" y="3048000"/>
            <a:chExt cx="2057400" cy="1380530"/>
          </a:xfrm>
        </p:grpSpPr>
        <p:sp>
          <p:nvSpPr>
            <p:cNvPr id="2" name="TextBox 1">
              <a:extLst>
                <a:ext uri="{FF2B5EF4-FFF2-40B4-BE49-F238E27FC236}">
                  <a16:creationId xmlns:a16="http://schemas.microsoft.com/office/drawing/2014/main" id="{6333CAFF-DF60-1E8E-DB5C-197977978710}"/>
                </a:ext>
              </a:extLst>
            </p:cNvPr>
            <p:cNvSpPr txBox="1"/>
            <p:nvPr/>
          </p:nvSpPr>
          <p:spPr>
            <a:xfrm>
              <a:off x="6324600" y="3505200"/>
              <a:ext cx="1981200" cy="923330"/>
            </a:xfrm>
            <a:prstGeom prst="rect">
              <a:avLst/>
            </a:prstGeom>
            <a:noFill/>
            <a:ln>
              <a:solidFill>
                <a:schemeClr val="bg1"/>
              </a:solidFill>
            </a:ln>
          </p:spPr>
          <p:txBody>
            <a:bodyPr wrap="square" rtlCol="0">
              <a:spAutoFit/>
            </a:bodyPr>
            <a:lstStyle/>
            <a:p>
              <a:r>
                <a:rPr lang="en-US" dirty="0">
                  <a:solidFill>
                    <a:schemeClr val="bg1"/>
                  </a:solidFill>
                </a:rPr>
                <a:t>Delete by selecting the 3 dots</a:t>
              </a:r>
            </a:p>
          </p:txBody>
        </p:sp>
        <p:cxnSp>
          <p:nvCxnSpPr>
            <p:cNvPr id="6" name="Straight Arrow Connector 5">
              <a:extLst>
                <a:ext uri="{FF2B5EF4-FFF2-40B4-BE49-F238E27FC236}">
                  <a16:creationId xmlns:a16="http://schemas.microsoft.com/office/drawing/2014/main" id="{118AC445-7CD3-AC4F-2288-CD65DAE227CA}"/>
                </a:ext>
              </a:extLst>
            </p:cNvPr>
            <p:cNvCxnSpPr/>
            <p:nvPr/>
          </p:nvCxnSpPr>
          <p:spPr>
            <a:xfrm flipV="1">
              <a:off x="7848600" y="3048000"/>
              <a:ext cx="533400" cy="457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0D4FE7-1885-698C-6F46-4551F9702B4C}"/>
              </a:ext>
            </a:extLst>
          </p:cNvPr>
          <p:cNvSpPr txBox="1"/>
          <p:nvPr/>
        </p:nvSpPr>
        <p:spPr>
          <a:xfrm>
            <a:off x="3581400" y="2057400"/>
            <a:ext cx="3886200" cy="646331"/>
          </a:xfrm>
          <a:prstGeom prst="rect">
            <a:avLst/>
          </a:prstGeom>
          <a:solidFill>
            <a:srgbClr val="002060"/>
          </a:solidFill>
        </p:spPr>
        <p:txBody>
          <a:bodyPr wrap="square" rtlCol="0">
            <a:spAutoFit/>
          </a:bodyPr>
          <a:lstStyle/>
          <a:p>
            <a:r>
              <a:rPr lang="en-US" dirty="0"/>
              <a:t>Make sure you delete setup instructions through out survey!</a:t>
            </a:r>
          </a:p>
        </p:txBody>
      </p:sp>
      <p:sp>
        <p:nvSpPr>
          <p:cNvPr id="9" name="TextBox 8">
            <a:extLst>
              <a:ext uri="{FF2B5EF4-FFF2-40B4-BE49-F238E27FC236}">
                <a16:creationId xmlns:a16="http://schemas.microsoft.com/office/drawing/2014/main" id="{7C7AE8D0-F313-6368-77CB-3541B338F35B}"/>
              </a:ext>
            </a:extLst>
          </p:cNvPr>
          <p:cNvSpPr txBox="1"/>
          <p:nvPr/>
        </p:nvSpPr>
        <p:spPr>
          <a:xfrm>
            <a:off x="1003955" y="408682"/>
            <a:ext cx="7315200" cy="107721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Example surveys are fully customizable &amp; will walk you through steps.</a:t>
            </a:r>
          </a:p>
        </p:txBody>
      </p:sp>
    </p:spTree>
    <p:extLst>
      <p:ext uri="{BB962C8B-B14F-4D97-AF65-F5344CB8AC3E}">
        <p14:creationId xmlns:p14="http://schemas.microsoft.com/office/powerpoint/2010/main" val="17009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304800"/>
            <a:ext cx="4648200" cy="707886"/>
          </a:xfrm>
          <a:prstGeom prst="rect">
            <a:avLst/>
          </a:prstGeom>
          <a:solidFill>
            <a:schemeClr val="bg1"/>
          </a:solidFill>
        </p:spPr>
        <p:txBody>
          <a:bodyPr wrap="square" rtlCol="0">
            <a:spAutoFit/>
          </a:bodyPr>
          <a:lstStyle/>
          <a:p>
            <a:r>
              <a:rPr lang="en-US" sz="4000" dirty="0">
                <a:latin typeface="Arial" panose="020B0604020202020204" pitchFamily="34" charset="0"/>
                <a:cs typeface="Arial" panose="020B0604020202020204" pitchFamily="34" charset="0"/>
              </a:rPr>
              <a:t>Let’s look at results</a:t>
            </a:r>
          </a:p>
        </p:txBody>
      </p:sp>
      <p:pic>
        <p:nvPicPr>
          <p:cNvPr id="8" name="Picture 7">
            <a:extLst>
              <a:ext uri="{FF2B5EF4-FFF2-40B4-BE49-F238E27FC236}">
                <a16:creationId xmlns:a16="http://schemas.microsoft.com/office/drawing/2014/main" id="{056DA5BD-ADDC-4B86-849D-C0F9B9465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851042"/>
          </a:xfrm>
          <a:prstGeom prst="rect">
            <a:avLst/>
          </a:prstGeom>
        </p:spPr>
      </p:pic>
    </p:spTree>
    <p:extLst>
      <p:ext uri="{BB962C8B-B14F-4D97-AF65-F5344CB8AC3E}">
        <p14:creationId xmlns:p14="http://schemas.microsoft.com/office/powerpoint/2010/main" val="3531069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304800"/>
            <a:ext cx="4648200" cy="707886"/>
          </a:xfrm>
          <a:prstGeom prst="rect">
            <a:avLst/>
          </a:prstGeom>
          <a:solidFill>
            <a:schemeClr val="bg1"/>
          </a:solidFill>
        </p:spPr>
        <p:txBody>
          <a:bodyPr wrap="square" rtlCol="0">
            <a:spAutoFit/>
          </a:bodyPr>
          <a:lstStyle/>
          <a:p>
            <a:r>
              <a:rPr lang="en-US" sz="4000" dirty="0">
                <a:latin typeface="Arial" panose="020B0604020202020204" pitchFamily="34" charset="0"/>
                <a:cs typeface="Arial" panose="020B0604020202020204" pitchFamily="34" charset="0"/>
              </a:rPr>
              <a:t>Let’s look at results</a:t>
            </a:r>
          </a:p>
        </p:txBody>
      </p:sp>
      <p:pic>
        <p:nvPicPr>
          <p:cNvPr id="4" name="Picture 3">
            <a:extLst>
              <a:ext uri="{FF2B5EF4-FFF2-40B4-BE49-F238E27FC236}">
                <a16:creationId xmlns:a16="http://schemas.microsoft.com/office/drawing/2014/main" id="{D84C7468-00C0-474E-B183-83B20E381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9144000" cy="4889202"/>
          </a:xfrm>
          <a:prstGeom prst="rect">
            <a:avLst/>
          </a:prstGeom>
        </p:spPr>
      </p:pic>
      <p:sp>
        <p:nvSpPr>
          <p:cNvPr id="5" name="TextBox 4">
            <a:extLst>
              <a:ext uri="{FF2B5EF4-FFF2-40B4-BE49-F238E27FC236}">
                <a16:creationId xmlns:a16="http://schemas.microsoft.com/office/drawing/2014/main" id="{B22716AC-46EE-410A-BCB9-539C7B1EE8B4}"/>
              </a:ext>
            </a:extLst>
          </p:cNvPr>
          <p:cNvSpPr txBox="1"/>
          <p:nvPr/>
        </p:nvSpPr>
        <p:spPr>
          <a:xfrm>
            <a:off x="571500" y="1193512"/>
            <a:ext cx="8001000" cy="584775"/>
          </a:xfrm>
          <a:prstGeom prst="rect">
            <a:avLst/>
          </a:prstGeom>
          <a:noFill/>
        </p:spPr>
        <p:txBody>
          <a:bodyPr wrap="square" rtlCol="0">
            <a:spAutoFit/>
          </a:bodyPr>
          <a:lstStyle/>
          <a:p>
            <a:r>
              <a:rPr lang="en-US" sz="3200" dirty="0"/>
              <a:t>Use “Add Visualization” to change graph</a:t>
            </a:r>
          </a:p>
        </p:txBody>
      </p:sp>
    </p:spTree>
    <p:extLst>
      <p:ext uri="{BB962C8B-B14F-4D97-AF65-F5344CB8AC3E}">
        <p14:creationId xmlns:p14="http://schemas.microsoft.com/office/powerpoint/2010/main" val="639732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304800"/>
            <a:ext cx="4648200" cy="707886"/>
          </a:xfrm>
          <a:prstGeom prst="rect">
            <a:avLst/>
          </a:prstGeom>
          <a:solidFill>
            <a:schemeClr val="bg1"/>
          </a:solidFill>
        </p:spPr>
        <p:txBody>
          <a:bodyPr wrap="square" rtlCol="0">
            <a:spAutoFit/>
          </a:bodyPr>
          <a:lstStyle/>
          <a:p>
            <a:r>
              <a:rPr lang="en-US" sz="4000" dirty="0">
                <a:latin typeface="Arial" panose="020B0604020202020204" pitchFamily="34" charset="0"/>
                <a:cs typeface="Arial" panose="020B0604020202020204" pitchFamily="34" charset="0"/>
              </a:rPr>
              <a:t>Let’s look at results</a:t>
            </a:r>
          </a:p>
        </p:txBody>
      </p:sp>
      <p:sp>
        <p:nvSpPr>
          <p:cNvPr id="5" name="TextBox 4">
            <a:extLst>
              <a:ext uri="{FF2B5EF4-FFF2-40B4-BE49-F238E27FC236}">
                <a16:creationId xmlns:a16="http://schemas.microsoft.com/office/drawing/2014/main" id="{B22716AC-46EE-410A-BCB9-539C7B1EE8B4}"/>
              </a:ext>
            </a:extLst>
          </p:cNvPr>
          <p:cNvSpPr txBox="1"/>
          <p:nvPr/>
        </p:nvSpPr>
        <p:spPr>
          <a:xfrm>
            <a:off x="762000" y="1176702"/>
            <a:ext cx="8001000" cy="584775"/>
          </a:xfrm>
          <a:prstGeom prst="rect">
            <a:avLst/>
          </a:prstGeom>
          <a:noFill/>
        </p:spPr>
        <p:txBody>
          <a:bodyPr wrap="square" rtlCol="0">
            <a:spAutoFit/>
          </a:bodyPr>
          <a:lstStyle/>
          <a:p>
            <a:r>
              <a:rPr lang="en-US" sz="3200" dirty="0"/>
              <a:t>Use “Page Options” to save as file type</a:t>
            </a:r>
          </a:p>
        </p:txBody>
      </p:sp>
      <p:pic>
        <p:nvPicPr>
          <p:cNvPr id="7" name="Picture 6">
            <a:extLst>
              <a:ext uri="{FF2B5EF4-FFF2-40B4-BE49-F238E27FC236}">
                <a16:creationId xmlns:a16="http://schemas.microsoft.com/office/drawing/2014/main" id="{2A751D4D-0A88-4A3E-8E7C-FCEF589D1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5" y="1801378"/>
            <a:ext cx="9144000" cy="4936901"/>
          </a:xfrm>
          <a:prstGeom prst="rect">
            <a:avLst/>
          </a:prstGeom>
        </p:spPr>
      </p:pic>
    </p:spTree>
    <p:extLst>
      <p:ext uri="{BB962C8B-B14F-4D97-AF65-F5344CB8AC3E}">
        <p14:creationId xmlns:p14="http://schemas.microsoft.com/office/powerpoint/2010/main" val="10181383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409320"/>
            <a:ext cx="70104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Choices within Data &amp; Analysis:</a:t>
            </a:r>
          </a:p>
        </p:txBody>
      </p:sp>
      <p:sp>
        <p:nvSpPr>
          <p:cNvPr id="6" name="TextBox 5"/>
          <p:cNvSpPr txBox="1"/>
          <p:nvPr/>
        </p:nvSpPr>
        <p:spPr>
          <a:xfrm>
            <a:off x="952500" y="2307552"/>
            <a:ext cx="73914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Data, Text </a:t>
            </a:r>
            <a:r>
              <a:rPr lang="en-US" sz="3200" dirty="0" err="1">
                <a:latin typeface="Arial" panose="020B0604020202020204" pitchFamily="34" charset="0"/>
                <a:cs typeface="Arial" panose="020B0604020202020204" pitchFamily="34" charset="0"/>
              </a:rPr>
              <a:t>iQ</a:t>
            </a:r>
            <a:r>
              <a:rPr lang="en-US" sz="3200" dirty="0">
                <a:latin typeface="Arial" panose="020B0604020202020204" pitchFamily="34" charset="0"/>
                <a:cs typeface="Arial" panose="020B0604020202020204" pitchFamily="34" charset="0"/>
              </a:rPr>
              <a:t>, Stats </a:t>
            </a:r>
            <a:r>
              <a:rPr lang="en-US" sz="3200" dirty="0" err="1">
                <a:latin typeface="Arial" panose="020B0604020202020204" pitchFamily="34" charset="0"/>
                <a:cs typeface="Arial" panose="020B0604020202020204" pitchFamily="34" charset="0"/>
              </a:rPr>
              <a:t>iQ</a:t>
            </a:r>
            <a:r>
              <a:rPr lang="en-US" sz="3200" dirty="0">
                <a:latin typeface="Arial" panose="020B0604020202020204" pitchFamily="34" charset="0"/>
                <a:cs typeface="Arial" panose="020B0604020202020204" pitchFamily="34" charset="0"/>
              </a:rPr>
              <a:t>, Crosstabs </a:t>
            </a:r>
            <a:r>
              <a:rPr lang="en-US" sz="3200" dirty="0" err="1">
                <a:latin typeface="Arial" panose="020B0604020202020204" pitchFamily="34" charset="0"/>
                <a:cs typeface="Arial" panose="020B0604020202020204" pitchFamily="34" charset="0"/>
              </a:rPr>
              <a:t>iQ</a:t>
            </a:r>
            <a:r>
              <a:rPr lang="en-US" sz="3200" dirty="0">
                <a:latin typeface="Arial" panose="020B0604020202020204" pitchFamily="34" charset="0"/>
                <a:cs typeface="Arial" panose="020B0604020202020204" pitchFamily="34" charset="0"/>
              </a:rPr>
              <a:t>, Weighting</a:t>
            </a:r>
          </a:p>
        </p:txBody>
      </p:sp>
      <p:pic>
        <p:nvPicPr>
          <p:cNvPr id="3" name="Picture 2">
            <a:extLst>
              <a:ext uri="{FF2B5EF4-FFF2-40B4-BE49-F238E27FC236}">
                <a16:creationId xmlns:a16="http://schemas.microsoft.com/office/drawing/2014/main" id="{4459EFDD-26EB-4B7E-A876-22EECA5AC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636672"/>
            <a:ext cx="8686800" cy="2459421"/>
          </a:xfrm>
          <a:prstGeom prst="rect">
            <a:avLst/>
          </a:prstGeom>
        </p:spPr>
      </p:pic>
      <p:sp>
        <p:nvSpPr>
          <p:cNvPr id="2" name="TextBox 1">
            <a:extLst>
              <a:ext uri="{FF2B5EF4-FFF2-40B4-BE49-F238E27FC236}">
                <a16:creationId xmlns:a16="http://schemas.microsoft.com/office/drawing/2014/main" id="{A75982E8-CA3A-3504-3B7D-5D40390E1A71}"/>
              </a:ext>
            </a:extLst>
          </p:cNvPr>
          <p:cNvSpPr txBox="1"/>
          <p:nvPr/>
        </p:nvSpPr>
        <p:spPr>
          <a:xfrm>
            <a:off x="2247900" y="351711"/>
            <a:ext cx="4648200" cy="707886"/>
          </a:xfrm>
          <a:prstGeom prst="rect">
            <a:avLst/>
          </a:prstGeom>
          <a:solidFill>
            <a:schemeClr val="bg1"/>
          </a:solidFill>
        </p:spPr>
        <p:txBody>
          <a:bodyPr wrap="square" rtlCol="0">
            <a:spAutoFit/>
          </a:bodyPr>
          <a:lstStyle/>
          <a:p>
            <a:pPr algn="ctr"/>
            <a:r>
              <a:rPr lang="en-US" sz="4000" dirty="0">
                <a:latin typeface="Arial" panose="020B0604020202020204" pitchFamily="34" charset="0"/>
                <a:cs typeface="Arial" panose="020B0604020202020204" pitchFamily="34" charset="0"/>
              </a:rPr>
              <a:t>Data &amp; Analysis</a:t>
            </a:r>
          </a:p>
        </p:txBody>
      </p:sp>
    </p:spTree>
    <p:extLst>
      <p:ext uri="{BB962C8B-B14F-4D97-AF65-F5344CB8AC3E}">
        <p14:creationId xmlns:p14="http://schemas.microsoft.com/office/powerpoint/2010/main" val="3068344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304800"/>
            <a:ext cx="6248400"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Data &amp; Analysis Examples &gt; Crosstabs </a:t>
            </a:r>
            <a:r>
              <a:rPr lang="en-US" sz="3600" dirty="0" err="1">
                <a:latin typeface="Arial" panose="020B0604020202020204" pitchFamily="34" charset="0"/>
                <a:cs typeface="Arial" panose="020B0604020202020204" pitchFamily="34" charset="0"/>
              </a:rPr>
              <a:t>iQ</a:t>
            </a:r>
            <a:r>
              <a:rPr lang="en-US" sz="3600" dirty="0">
                <a:latin typeface="Arial" panose="020B0604020202020204" pitchFamily="34" charset="0"/>
                <a:cs typeface="Arial" panose="020B0604020202020204" pitchFamily="34" charset="0"/>
              </a:rPr>
              <a:t> &gt; Cross tabs</a:t>
            </a:r>
          </a:p>
        </p:txBody>
      </p:sp>
      <p:pic>
        <p:nvPicPr>
          <p:cNvPr id="4" name="Picture 3">
            <a:extLst>
              <a:ext uri="{FF2B5EF4-FFF2-40B4-BE49-F238E27FC236}">
                <a16:creationId xmlns:a16="http://schemas.microsoft.com/office/drawing/2014/main" id="{129709CA-C480-1470-8737-FBF6D77B7328}"/>
              </a:ext>
            </a:extLst>
          </p:cNvPr>
          <p:cNvPicPr>
            <a:picLocks noChangeAspect="1"/>
          </p:cNvPicPr>
          <p:nvPr/>
        </p:nvPicPr>
        <p:blipFill>
          <a:blip r:embed="rId3"/>
          <a:stretch>
            <a:fillRect/>
          </a:stretch>
        </p:blipFill>
        <p:spPr>
          <a:xfrm>
            <a:off x="262522" y="1505129"/>
            <a:ext cx="8695735" cy="5048071"/>
          </a:xfrm>
          <a:prstGeom prst="rect">
            <a:avLst/>
          </a:prstGeom>
        </p:spPr>
      </p:pic>
    </p:spTree>
    <p:extLst>
      <p:ext uri="{BB962C8B-B14F-4D97-AF65-F5344CB8AC3E}">
        <p14:creationId xmlns:p14="http://schemas.microsoft.com/office/powerpoint/2010/main" val="558993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30314"/>
            <a:ext cx="6705600" cy="132343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Data &amp; Analysis Examples &gt; Stats </a:t>
            </a:r>
            <a:r>
              <a:rPr lang="en-US" sz="4000" dirty="0" err="1">
                <a:latin typeface="Arial" panose="020B0604020202020204" pitchFamily="34" charset="0"/>
                <a:cs typeface="Arial" panose="020B0604020202020204" pitchFamily="34" charset="0"/>
              </a:rPr>
              <a:t>iQ</a:t>
            </a:r>
            <a:r>
              <a:rPr lang="en-US" sz="4000" dirty="0">
                <a:latin typeface="Arial" panose="020B0604020202020204" pitchFamily="34" charset="0"/>
                <a:cs typeface="Arial" panose="020B0604020202020204" pitchFamily="34" charset="0"/>
              </a:rPr>
              <a:t> &gt; Cross tabs</a:t>
            </a:r>
          </a:p>
        </p:txBody>
      </p:sp>
      <p:pic>
        <p:nvPicPr>
          <p:cNvPr id="6" name="Picture 5">
            <a:extLst>
              <a:ext uri="{FF2B5EF4-FFF2-40B4-BE49-F238E27FC236}">
                <a16:creationId xmlns:a16="http://schemas.microsoft.com/office/drawing/2014/main" id="{ECD99CA3-6F3E-4E6C-9AB1-5F26ED236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10" y="1525612"/>
            <a:ext cx="7320590" cy="5239389"/>
          </a:xfrm>
          <a:prstGeom prst="rect">
            <a:avLst/>
          </a:prstGeom>
        </p:spPr>
      </p:pic>
      <p:sp>
        <p:nvSpPr>
          <p:cNvPr id="3" name="Oval 2"/>
          <p:cNvSpPr/>
          <p:nvPr/>
        </p:nvSpPr>
        <p:spPr>
          <a:xfrm>
            <a:off x="1295400" y="1981200"/>
            <a:ext cx="1371600" cy="4572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4201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73152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Data &amp; Analysis: Export Data</a:t>
            </a:r>
          </a:p>
        </p:txBody>
      </p:sp>
      <p:sp>
        <p:nvSpPr>
          <p:cNvPr id="3" name="TextBox 2"/>
          <p:cNvSpPr txBox="1"/>
          <p:nvPr/>
        </p:nvSpPr>
        <p:spPr>
          <a:xfrm>
            <a:off x="1066800" y="1582340"/>
            <a:ext cx="7239000" cy="369331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Select file type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Download all fields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Use numeric values – choice text – can “recode” from survey dashboard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More options – recode, split multi-value fields into columns</a:t>
            </a:r>
          </a:p>
        </p:txBody>
      </p:sp>
    </p:spTree>
    <p:extLst>
      <p:ext uri="{BB962C8B-B14F-4D97-AF65-F5344CB8AC3E}">
        <p14:creationId xmlns:p14="http://schemas.microsoft.com/office/powerpoint/2010/main" val="2537405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543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Data &amp; Analysis &gt; Export</a:t>
            </a:r>
          </a:p>
        </p:txBody>
      </p:sp>
      <p:pic>
        <p:nvPicPr>
          <p:cNvPr id="4" name="Picture 3">
            <a:extLst>
              <a:ext uri="{FF2B5EF4-FFF2-40B4-BE49-F238E27FC236}">
                <a16:creationId xmlns:a16="http://schemas.microsoft.com/office/drawing/2014/main" id="{5F7F48A8-7E1F-9179-9FD2-5E3A60BC1D72}"/>
              </a:ext>
            </a:extLst>
          </p:cNvPr>
          <p:cNvPicPr>
            <a:picLocks noChangeAspect="1"/>
          </p:cNvPicPr>
          <p:nvPr/>
        </p:nvPicPr>
        <p:blipFill>
          <a:blip r:embed="rId3"/>
          <a:stretch>
            <a:fillRect/>
          </a:stretch>
        </p:blipFill>
        <p:spPr>
          <a:xfrm>
            <a:off x="416459" y="2057400"/>
            <a:ext cx="8311081" cy="2743200"/>
          </a:xfrm>
          <a:prstGeom prst="rect">
            <a:avLst/>
          </a:prstGeom>
        </p:spPr>
      </p:pic>
    </p:spTree>
    <p:extLst>
      <p:ext uri="{BB962C8B-B14F-4D97-AF65-F5344CB8AC3E}">
        <p14:creationId xmlns:p14="http://schemas.microsoft.com/office/powerpoint/2010/main" val="25377032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543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Data &amp; Analysis &gt; Export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801" y="1371600"/>
            <a:ext cx="5353797" cy="4896533"/>
          </a:xfrm>
          <a:prstGeom prst="rect">
            <a:avLst/>
          </a:prstGeom>
        </p:spPr>
      </p:pic>
    </p:spTree>
    <p:extLst>
      <p:ext uri="{BB962C8B-B14F-4D97-AF65-F5344CB8AC3E}">
        <p14:creationId xmlns:p14="http://schemas.microsoft.com/office/powerpoint/2010/main" val="636157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51088" y="304800"/>
            <a:ext cx="31242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Export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1985"/>
            <a:ext cx="4953691" cy="6773220"/>
          </a:xfrm>
          <a:prstGeom prst="rect">
            <a:avLst/>
          </a:prstGeom>
        </p:spPr>
      </p:pic>
      <p:sp>
        <p:nvSpPr>
          <p:cNvPr id="5" name="TextBox 4"/>
          <p:cNvSpPr txBox="1"/>
          <p:nvPr/>
        </p:nvSpPr>
        <p:spPr>
          <a:xfrm>
            <a:off x="5519884" y="954989"/>
            <a:ext cx="3243115" cy="2677656"/>
          </a:xfrm>
          <a:prstGeom prst="rect">
            <a:avLst/>
          </a:prstGeom>
          <a:noFill/>
          <a:ln>
            <a:solidFill>
              <a:srgbClr val="FFFF00"/>
            </a:solidFill>
          </a:ln>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Can recode missing values to the option of your choosing. Select “Recode” then select the box and change if you don’t want to use “-99”</a:t>
            </a:r>
          </a:p>
        </p:txBody>
      </p:sp>
      <p:sp>
        <p:nvSpPr>
          <p:cNvPr id="6" name="Left Arrow 5"/>
          <p:cNvSpPr/>
          <p:nvPr/>
        </p:nvSpPr>
        <p:spPr>
          <a:xfrm rot="19025602">
            <a:off x="3904120" y="3587002"/>
            <a:ext cx="1793039"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19884" y="3951002"/>
            <a:ext cx="3243115" cy="2246769"/>
          </a:xfrm>
          <a:prstGeom prst="rect">
            <a:avLst/>
          </a:prstGeom>
          <a:noFill/>
          <a:ln>
            <a:solidFill>
              <a:srgbClr val="CCFF66"/>
            </a:solidFill>
          </a:ln>
        </p:spPr>
        <p:txBody>
          <a:bodyPr wrap="square" rtlCol="0">
            <a:spAutoFit/>
          </a:bodyPr>
          <a:lstStyle/>
          <a:p>
            <a:r>
              <a:rPr lang="en-US" sz="2800" dirty="0">
                <a:solidFill>
                  <a:srgbClr val="CCFF66"/>
                </a:solidFill>
                <a:latin typeface="Arial" panose="020B0604020202020204" pitchFamily="34" charset="0"/>
                <a:cs typeface="Arial" panose="020B0604020202020204" pitchFamily="34" charset="0"/>
              </a:rPr>
              <a:t>Ensure each field is a single variable. Select “Split multi-value fields into columns”.</a:t>
            </a:r>
          </a:p>
        </p:txBody>
      </p:sp>
      <p:sp>
        <p:nvSpPr>
          <p:cNvPr id="8" name="Left Arrow 7"/>
          <p:cNvSpPr/>
          <p:nvPr/>
        </p:nvSpPr>
        <p:spPr>
          <a:xfrm>
            <a:off x="3591096" y="5400816"/>
            <a:ext cx="1895689" cy="341489"/>
          </a:xfrm>
          <a:prstGeom prst="leftArrow">
            <a:avLst/>
          </a:prstGeom>
          <a:solidFill>
            <a:srgbClr val="CCFF66"/>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2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7B852-436F-4F38-B42F-B673318DDE17}"/>
              </a:ext>
            </a:extLst>
          </p:cNvPr>
          <p:cNvSpPr txBox="1"/>
          <p:nvPr/>
        </p:nvSpPr>
        <p:spPr>
          <a:xfrm>
            <a:off x="304800" y="810392"/>
            <a:ext cx="85344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This tab is on the top of the Projects Page</a:t>
            </a:r>
          </a:p>
        </p:txBody>
      </p:sp>
      <p:pic>
        <p:nvPicPr>
          <p:cNvPr id="7" name="Picture 6" descr="A screenshot of a computer&#10;&#10;Description automatically generated">
            <a:extLst>
              <a:ext uri="{FF2B5EF4-FFF2-40B4-BE49-F238E27FC236}">
                <a16:creationId xmlns:a16="http://schemas.microsoft.com/office/drawing/2014/main" id="{AB16071C-7BD4-FDB8-7F34-6524ECB5D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5388990"/>
          </a:xfrm>
          <a:prstGeom prst="rect">
            <a:avLst/>
          </a:prstGeom>
        </p:spPr>
      </p:pic>
      <p:sp>
        <p:nvSpPr>
          <p:cNvPr id="5" name="Oval 4"/>
          <p:cNvSpPr/>
          <p:nvPr/>
        </p:nvSpPr>
        <p:spPr>
          <a:xfrm rot="5713304">
            <a:off x="1965877" y="2099694"/>
            <a:ext cx="1143000" cy="16246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A7F87E-D060-BC79-8F64-841B2D9A44D7}"/>
              </a:ext>
            </a:extLst>
          </p:cNvPr>
          <p:cNvSpPr txBox="1"/>
          <p:nvPr/>
        </p:nvSpPr>
        <p:spPr>
          <a:xfrm>
            <a:off x="1219200" y="213834"/>
            <a:ext cx="8077200" cy="584775"/>
          </a:xfrm>
          <a:prstGeom prst="rect">
            <a:avLst/>
          </a:prstGeom>
          <a:noFill/>
        </p:spPr>
        <p:txBody>
          <a:bodyPr wrap="square" rtlCol="0">
            <a:spAutoFit/>
          </a:bodyPr>
          <a:lstStyle/>
          <a:p>
            <a:r>
              <a:rPr lang="en-US" sz="3200" dirty="0"/>
              <a:t>We will start a survey from Scratch.</a:t>
            </a:r>
          </a:p>
        </p:txBody>
      </p:sp>
    </p:spTree>
    <p:extLst>
      <p:ext uri="{BB962C8B-B14F-4D97-AF65-F5344CB8AC3E}">
        <p14:creationId xmlns:p14="http://schemas.microsoft.com/office/powerpoint/2010/main" val="17896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7543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Data &amp; Analysis &gt; Export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3000"/>
            <a:ext cx="5353797" cy="4896533"/>
          </a:xfrm>
          <a:prstGeom prst="rect">
            <a:avLst/>
          </a:prstGeom>
        </p:spPr>
      </p:pic>
      <p:sp>
        <p:nvSpPr>
          <p:cNvPr id="2" name="TextBox 1"/>
          <p:cNvSpPr txBox="1"/>
          <p:nvPr/>
        </p:nvSpPr>
        <p:spPr>
          <a:xfrm>
            <a:off x="5943600" y="1981200"/>
            <a:ext cx="2743200" cy="25545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Once you have made all your choices, select Download</a:t>
            </a:r>
          </a:p>
        </p:txBody>
      </p:sp>
      <p:sp>
        <p:nvSpPr>
          <p:cNvPr id="5" name="Oval 4"/>
          <p:cNvSpPr/>
          <p:nvPr/>
        </p:nvSpPr>
        <p:spPr>
          <a:xfrm>
            <a:off x="4305300" y="5334000"/>
            <a:ext cx="1790700" cy="705533"/>
          </a:xfrm>
          <a:prstGeom prst="ellipse">
            <a:avLst/>
          </a:prstGeom>
          <a:noFill/>
          <a:ln w="57150">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2824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768031"/>
            <a:ext cx="7543800" cy="4657685"/>
          </a:xfrm>
          <a:prstGeom prst="rect">
            <a:avLst/>
          </a:prstGeom>
          <a:noFill/>
        </p:spPr>
        <p:txBody>
          <a:bodyPr wrap="square" rtlCol="0">
            <a:spAutoFit/>
          </a:bodyPr>
          <a:lstStyle/>
          <a:p>
            <a:pPr marL="45720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Create Questionnaire</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Edit Questionnaire</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Apply logic</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Preview / send to colleagues </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Print (word) - IRB &amp; Data Dictionary</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Activate / Post or Send</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Results</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Download for Analysis</a:t>
            </a:r>
          </a:p>
        </p:txBody>
      </p:sp>
      <p:sp>
        <p:nvSpPr>
          <p:cNvPr id="3" name="TextBox 2"/>
          <p:cNvSpPr txBox="1"/>
          <p:nvPr/>
        </p:nvSpPr>
        <p:spPr>
          <a:xfrm>
            <a:off x="1066800" y="420561"/>
            <a:ext cx="6400800" cy="1477328"/>
          </a:xfrm>
          <a:prstGeom prst="rect">
            <a:avLst/>
          </a:prstGeom>
          <a:noFill/>
        </p:spPr>
        <p:txBody>
          <a:bodyPr wrap="square" rtlCol="0">
            <a:spAutoFit/>
          </a:bodyPr>
          <a:lstStyle/>
          <a:p>
            <a:r>
              <a:rPr lang="en-US" sz="3600" u="sng" dirty="0">
                <a:effectLst>
                  <a:outerShdw blurRad="38100" dist="38100" dir="2700000" algn="tl">
                    <a:srgbClr val="000000">
                      <a:alpha val="43137"/>
                    </a:srgbClr>
                  </a:outerShdw>
                </a:effectLst>
              </a:rPr>
              <a:t>Summary of Survey Steps in Qualtrics</a:t>
            </a:r>
            <a:r>
              <a:rPr lang="en-US" u="sng" dirty="0"/>
              <a:t> </a:t>
            </a:r>
          </a:p>
          <a:p>
            <a:endParaRPr lang="en-US" dirty="0"/>
          </a:p>
        </p:txBody>
      </p:sp>
    </p:spTree>
    <p:extLst>
      <p:ext uri="{BB962C8B-B14F-4D97-AF65-F5344CB8AC3E}">
        <p14:creationId xmlns:p14="http://schemas.microsoft.com/office/powerpoint/2010/main" val="161192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319096"/>
            <a:ext cx="3989162" cy="4986453"/>
          </a:xfrm>
          <a:prstGeom prst="rect">
            <a:avLst/>
          </a:prstGeom>
        </p:spPr>
      </p:pic>
      <p:sp>
        <p:nvSpPr>
          <p:cNvPr id="3" name="TextBox 2"/>
          <p:cNvSpPr txBox="1"/>
          <p:nvPr/>
        </p:nvSpPr>
        <p:spPr>
          <a:xfrm>
            <a:off x="228601" y="1319096"/>
            <a:ext cx="4343399" cy="526297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Validated questions – Found in Libraries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Literacy – 6</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grade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Force response to key questions only and provide options to skip</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Limit questions to info needed</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Ensure categories do not overlap</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Get feedback, ask a biostatistician</a:t>
            </a:r>
          </a:p>
        </p:txBody>
      </p:sp>
      <p:sp>
        <p:nvSpPr>
          <p:cNvPr id="5" name="TextBox 4">
            <a:extLst>
              <a:ext uri="{FF2B5EF4-FFF2-40B4-BE49-F238E27FC236}">
                <a16:creationId xmlns:a16="http://schemas.microsoft.com/office/drawing/2014/main" id="{E8C6F393-8C2B-397C-1DB6-165932087692}"/>
              </a:ext>
            </a:extLst>
          </p:cNvPr>
          <p:cNvSpPr txBox="1"/>
          <p:nvPr/>
        </p:nvSpPr>
        <p:spPr>
          <a:xfrm>
            <a:off x="1295400" y="229285"/>
            <a:ext cx="6858000" cy="646331"/>
          </a:xfrm>
          <a:prstGeom prst="rect">
            <a:avLst/>
          </a:prstGeom>
          <a:noFill/>
        </p:spPr>
        <p:txBody>
          <a:bodyPr wrap="square">
            <a:spAutoFit/>
          </a:bodyPr>
          <a:lstStyle/>
          <a:p>
            <a:pPr algn="ctr"/>
            <a:r>
              <a:rPr lang="en-US" sz="3600" dirty="0">
                <a:latin typeface="Arial" panose="020B0604020202020204" pitchFamily="34" charset="0"/>
                <a:cs typeface="Arial" panose="020B0604020202020204" pitchFamily="34" charset="0"/>
              </a:rPr>
              <a:t>General Considerations</a:t>
            </a:r>
          </a:p>
        </p:txBody>
      </p:sp>
    </p:spTree>
    <p:extLst>
      <p:ext uri="{BB962C8B-B14F-4D97-AF65-F5344CB8AC3E}">
        <p14:creationId xmlns:p14="http://schemas.microsoft.com/office/powerpoint/2010/main" val="3855362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5105400"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Go forth and survey (with Qualtrics)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52635"/>
            <a:ext cx="2309813" cy="2771775"/>
          </a:xfrm>
          <a:prstGeom prst="rect">
            <a:avLst/>
          </a:prstGeom>
        </p:spPr>
      </p:pic>
      <p:pic>
        <p:nvPicPr>
          <p:cNvPr id="5" name="Picture 4">
            <a:extLst>
              <a:ext uri="{FF2B5EF4-FFF2-40B4-BE49-F238E27FC236}">
                <a16:creationId xmlns:a16="http://schemas.microsoft.com/office/drawing/2014/main" id="{F2D72E24-386F-4FE4-9566-B6C54862F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438400"/>
            <a:ext cx="4842933" cy="2724150"/>
          </a:xfrm>
          <a:prstGeom prst="rect">
            <a:avLst/>
          </a:prstGeom>
        </p:spPr>
      </p:pic>
    </p:spTree>
    <p:extLst>
      <p:ext uri="{BB962C8B-B14F-4D97-AF65-F5344CB8AC3E}">
        <p14:creationId xmlns:p14="http://schemas.microsoft.com/office/powerpoint/2010/main" val="157973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09FB6-117B-4CA9-9EA2-E4EE3BE09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52643"/>
            <a:ext cx="8558174" cy="4800600"/>
          </a:xfrm>
          <a:prstGeom prst="rect">
            <a:avLst/>
          </a:prstGeom>
        </p:spPr>
      </p:pic>
      <p:sp>
        <p:nvSpPr>
          <p:cNvPr id="4" name="TextBox 3">
            <a:extLst>
              <a:ext uri="{FF2B5EF4-FFF2-40B4-BE49-F238E27FC236}">
                <a16:creationId xmlns:a16="http://schemas.microsoft.com/office/drawing/2014/main" id="{151E3C5C-9771-40C1-8CF1-C9B4E3B9C991}"/>
              </a:ext>
            </a:extLst>
          </p:cNvPr>
          <p:cNvSpPr txBox="1"/>
          <p:nvPr/>
        </p:nvSpPr>
        <p:spPr>
          <a:xfrm>
            <a:off x="304800" y="228600"/>
            <a:ext cx="8534400" cy="1569660"/>
          </a:xfrm>
          <a:prstGeom prst="rect">
            <a:avLst/>
          </a:prstGeom>
          <a:noFill/>
        </p:spPr>
        <p:txBody>
          <a:bodyPr wrap="square" rtlCol="0">
            <a:spAutoFit/>
          </a:bodyPr>
          <a:lstStyle/>
          <a:p>
            <a:r>
              <a:rPr lang="en-US" sz="3200" dirty="0"/>
              <a:t>If you have worked on other surveys, you will first want to use the blue tab, to “create a new project”.</a:t>
            </a:r>
          </a:p>
        </p:txBody>
      </p:sp>
      <p:grpSp>
        <p:nvGrpSpPr>
          <p:cNvPr id="8" name="Group 7">
            <a:extLst>
              <a:ext uri="{FF2B5EF4-FFF2-40B4-BE49-F238E27FC236}">
                <a16:creationId xmlns:a16="http://schemas.microsoft.com/office/drawing/2014/main" id="{660B2D3C-C73A-4AB2-81A5-0EDD1FCFBDA2}"/>
              </a:ext>
            </a:extLst>
          </p:cNvPr>
          <p:cNvGrpSpPr/>
          <p:nvPr/>
        </p:nvGrpSpPr>
        <p:grpSpPr>
          <a:xfrm>
            <a:off x="5025" y="1447800"/>
            <a:ext cx="5786175" cy="5159092"/>
            <a:chOff x="1" y="1219200"/>
            <a:chExt cx="5714999" cy="5058608"/>
          </a:xfrm>
        </p:grpSpPr>
        <p:sp>
          <p:nvSpPr>
            <p:cNvPr id="5" name="Oval 4">
              <a:extLst>
                <a:ext uri="{FF2B5EF4-FFF2-40B4-BE49-F238E27FC236}">
                  <a16:creationId xmlns:a16="http://schemas.microsoft.com/office/drawing/2014/main" id="{D71C5D68-D117-4C47-89FE-07416CA7D570}"/>
                </a:ext>
              </a:extLst>
            </p:cNvPr>
            <p:cNvSpPr/>
            <p:nvPr/>
          </p:nvSpPr>
          <p:spPr>
            <a:xfrm>
              <a:off x="1" y="5539724"/>
              <a:ext cx="2252918" cy="7380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B866E17-C6E2-4A3E-A314-669AB5800646}"/>
                </a:ext>
              </a:extLst>
            </p:cNvPr>
            <p:cNvCxnSpPr/>
            <p:nvPr/>
          </p:nvCxnSpPr>
          <p:spPr>
            <a:xfrm flipH="1">
              <a:off x="1676400" y="1219200"/>
              <a:ext cx="4038600" cy="4267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139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Qualtrics Workshop 2020.pptx" id="{14C7B07C-B20C-4F4E-AE2C-983058F77C39}" vid="{6FDCF807-A852-4B58-8623-D5EDC7C091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5218</TotalTime>
  <Words>4967</Words>
  <Application>Microsoft Office PowerPoint</Application>
  <PresentationFormat>On-screen Show (4:3)</PresentationFormat>
  <Paragraphs>415</Paragraphs>
  <Slides>83</Slides>
  <Notes>73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Comic Sans MS</vt:lpstr>
      <vt:lpstr>Courier New</vt:lpstr>
      <vt:lpstr>Wingdings</vt:lpstr>
      <vt:lpstr>Wingdings 2</vt:lpstr>
      <vt:lpstr>Wingdings 3</vt:lpstr>
      <vt:lpstr>Apex</vt:lpstr>
      <vt:lpstr>Intro to Qualtrics Workshop</vt:lpstr>
      <vt:lpstr>Outline</vt:lpstr>
      <vt:lpstr>Uarizona.co1.qualtrics.com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Qualtrics</dc:title>
  <dc:creator>Janet Foote</dc:creator>
  <cp:lastModifiedBy>Johnson, Kory Alfred - (koryj)</cp:lastModifiedBy>
  <cp:revision>127</cp:revision>
  <dcterms:created xsi:type="dcterms:W3CDTF">2016-02-01T21:13:48Z</dcterms:created>
  <dcterms:modified xsi:type="dcterms:W3CDTF">2025-11-18T22:48:43Z</dcterms:modified>
</cp:coreProperties>
</file>